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92" r:id="rId3"/>
    <p:sldId id="494" r:id="rId4"/>
    <p:sldId id="484" r:id="rId5"/>
    <p:sldId id="495" r:id="rId6"/>
    <p:sldId id="485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306" y="-3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8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17 октября 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347614"/>
            <a:ext cx="8999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0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b="1" dirty="0">
                <a:solidFill>
                  <a:schemeClr val="bg1"/>
                </a:solidFill>
              </a:rPr>
              <a:t>Построение системы оценки качества образования: региональный аспект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Двенадцатиугольник 1"/>
          <p:cNvSpPr/>
          <p:nvPr/>
        </p:nvSpPr>
        <p:spPr>
          <a:xfrm>
            <a:off x="4067944" y="1995686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15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15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41139" y="4598354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55" y="4598607"/>
            <a:ext cx="1553210" cy="360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6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605863"/>
            <a:ext cx="1060269" cy="37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000" dirty="0" smtClean="0"/>
              <a:t>ДОКЛАДЧИКИ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</a:rPr>
              <a:t>, вице-президент Российской академии образования, академик РАО, </a:t>
            </a:r>
            <a:r>
              <a:rPr lang="ru-RU" sz="2000" dirty="0" err="1">
                <a:solidFill>
                  <a:srgbClr val="FF0000"/>
                </a:solidFill>
              </a:rPr>
              <a:t>д.п.н</a:t>
            </a:r>
            <a:r>
              <a:rPr lang="ru-RU" sz="2000" dirty="0">
                <a:solidFill>
                  <a:srgbClr val="FF0000"/>
                </a:solidFill>
              </a:rPr>
              <a:t>.;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Захир Юлия </a:t>
            </a:r>
            <a:r>
              <a:rPr lang="ru-RU" sz="2000" dirty="0" err="1" smtClean="0">
                <a:solidFill>
                  <a:srgbClr val="0070C0"/>
                </a:solidFill>
              </a:rPr>
              <a:t>Симановна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директор Новосибирского института мониторинга и развития образования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ВЕДУЩИЙ</a:t>
            </a:r>
            <a:endParaRPr lang="ru-RU" sz="2000" dirty="0"/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Вальдман Игорь Александрович</a:t>
            </a:r>
            <a:r>
              <a:rPr lang="ru-RU" sz="2000" dirty="0">
                <a:solidFill>
                  <a:srgbClr val="FF0000"/>
                </a:solidFill>
              </a:rPr>
              <a:t>, директор Российского тренингового центра ИУО РАО, </a:t>
            </a:r>
            <a:r>
              <a:rPr lang="ru-RU" sz="2000" dirty="0" smtClean="0">
                <a:solidFill>
                  <a:srgbClr val="FF0000"/>
                </a:solidFill>
              </a:rPr>
              <a:t>к.п.н</a:t>
            </a:r>
            <a:endParaRPr lang="ru-RU" sz="2000" dirty="0">
              <a:solidFill>
                <a:srgbClr val="0070C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ТЕХНИЧЕСКАЯ ПОДДЕРЖКА и РАБОТА </a:t>
            </a:r>
            <a:r>
              <a:rPr lang="ru-RU" sz="2000" dirty="0"/>
              <a:t>С ВОПРОСАМИ УЧАСТНИКОВ </a:t>
            </a:r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 smtClean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ИНФОРМАЦИОННАЯ ПОДДЕРЖКА</a:t>
            </a:r>
          </a:p>
        </p:txBody>
      </p:sp>
      <p:pic>
        <p:nvPicPr>
          <p:cNvPr id="5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211710"/>
            <a:ext cx="3477032" cy="118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99742"/>
            <a:ext cx="2520280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28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http://www.rtc-edu.ru/trainings/webinar/284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16.10.2013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r>
              <a:rPr lang="ru-RU" sz="2200" b="1" dirty="0" smtClean="0"/>
              <a:t>157 организаций</a:t>
            </a:r>
            <a:r>
              <a:rPr lang="ru-RU" sz="2200" dirty="0" smtClean="0"/>
              <a:t> из </a:t>
            </a:r>
            <a:r>
              <a:rPr lang="ru-RU" sz="2200" u="sng" dirty="0" smtClean="0"/>
              <a:t>36 регионов РФ</a:t>
            </a:r>
            <a:r>
              <a:rPr lang="ru-RU" sz="2200" dirty="0" smtClean="0"/>
              <a:t> и  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 Армения, Беларусь, Казахстан, Таджикистан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-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38</a:t>
            </a:r>
          </a:p>
          <a:p>
            <a:r>
              <a:rPr lang="ru-RU" sz="2000" dirty="0"/>
              <a:t>Центры оценки качества образования - 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30</a:t>
            </a:r>
          </a:p>
          <a:p>
            <a:r>
              <a:rPr lang="ru-RU" sz="2000" dirty="0" smtClean="0"/>
              <a:t>Институты </a:t>
            </a:r>
            <a:r>
              <a:rPr lang="ru-RU" sz="2000" dirty="0"/>
              <a:t>повышения квалификации/развития образования  -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22</a:t>
            </a:r>
          </a:p>
          <a:p>
            <a:r>
              <a:rPr lang="ru-RU" sz="2000" dirty="0" smtClean="0"/>
              <a:t>Школы 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57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b="1" dirty="0" smtClean="0">
                <a:solidFill>
                  <a:srgbClr val="FF0000"/>
                </a:solidFill>
              </a:rPr>
              <a:t>- 5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и СМИ –  </a:t>
            </a:r>
            <a:r>
              <a:rPr lang="ru-RU" sz="2000" b="1" dirty="0" smtClean="0">
                <a:solidFill>
                  <a:srgbClr val="FF0000"/>
                </a:solidFill>
              </a:rPr>
              <a:t>5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19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Ближайшие мероприятия РТЦ</a:t>
            </a:r>
            <a:endParaRPr lang="ru-RU" sz="36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30" y="1078425"/>
            <a:ext cx="9108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endParaRPr lang="ru-RU" sz="1200" b="1" dirty="0" smtClean="0"/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22 ноября 2013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2400" b="1" dirty="0" err="1"/>
              <a:t>Вебинар</a:t>
            </a:r>
            <a:r>
              <a:rPr lang="ru-RU" sz="2400" b="1" dirty="0"/>
              <a:t> </a:t>
            </a:r>
            <a:r>
              <a:rPr lang="ru-RU" sz="2400" b="1" dirty="0" smtClean="0"/>
              <a:t>«</a:t>
            </a:r>
            <a:r>
              <a:rPr lang="ru-RU" sz="2400" b="1" dirty="0"/>
              <a:t>Что такое индивидуальный прогресс школьника и как его можно мерить</a:t>
            </a:r>
            <a:r>
              <a:rPr lang="ru-RU" sz="2400" b="1" dirty="0" smtClean="0"/>
              <a:t>»</a:t>
            </a:r>
            <a:endParaRPr lang="ru-RU" sz="2400" b="1" dirty="0"/>
          </a:p>
          <a:p>
            <a:pPr algn="just" fontAlgn="t"/>
            <a:endParaRPr lang="ru-RU" sz="1200" b="1" dirty="0" smtClean="0"/>
          </a:p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28-29 ноября </a:t>
            </a:r>
            <a:r>
              <a:rPr lang="ru-RU" sz="2400" b="1" dirty="0">
                <a:solidFill>
                  <a:srgbClr val="FF0000"/>
                </a:solidFill>
              </a:rPr>
              <a:t>2013</a:t>
            </a:r>
          </a:p>
          <a:p>
            <a:pPr algn="just"/>
            <a:r>
              <a:rPr lang="ru-RU" sz="2400" b="1" dirty="0" smtClean="0"/>
              <a:t>Семинар «Оценка информационно-коммуникационной компетентности выпускников основной </a:t>
            </a:r>
            <a:r>
              <a:rPr lang="ru-RU" sz="2400" b="1" dirty="0"/>
              <a:t>школы: инструментарий, организация и использование </a:t>
            </a:r>
            <a:r>
              <a:rPr lang="ru-RU" sz="2400" b="1" dirty="0" smtClean="0"/>
              <a:t>результатов»</a:t>
            </a:r>
            <a:endParaRPr lang="ru-RU" sz="24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153</Words>
  <Application>Microsoft Office PowerPoint</Application>
  <PresentationFormat>Экран (16:9)</PresentationFormat>
  <Paragraphs>54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 ВЕБИНАРА</vt:lpstr>
      <vt:lpstr>ИНФОРМАЦИОННАЯ ПОДДЕРЖКА</vt:lpstr>
      <vt:lpstr>МАТЕРИАЛЫ СЕМИНАРА</vt:lpstr>
      <vt:lpstr>СТАТИСТИКА УЧАСТНИКОВ ВЕБИНАРА</vt:lpstr>
      <vt:lpstr>Ближайшие мероприятия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255</cp:revision>
  <dcterms:created xsi:type="dcterms:W3CDTF">2011-08-25T06:09:31Z</dcterms:created>
  <dcterms:modified xsi:type="dcterms:W3CDTF">2013-10-16T09:42:55Z</dcterms:modified>
</cp:coreProperties>
</file>