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92" r:id="rId4"/>
    <p:sldId id="293" r:id="rId5"/>
    <p:sldId id="294" r:id="rId6"/>
    <p:sldId id="295" r:id="rId7"/>
    <p:sldId id="290" r:id="rId8"/>
    <p:sldId id="296" r:id="rId9"/>
    <p:sldId id="297" r:id="rId10"/>
    <p:sldId id="298" r:id="rId11"/>
    <p:sldId id="29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14282" y="1029586"/>
            <a:ext cx="88222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качества образования: 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организации»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Н.В. Тюрина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проекта «Социальный навигатор»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МИА «Россия сегодня»</a:t>
            </a:r>
          </a:p>
        </p:txBody>
      </p:sp>
      <p:pic>
        <p:nvPicPr>
          <p:cNvPr id="9218" name="Picture 2" descr="C:\Users\ntyurina\Desktop\управление\маркетинг\лого\соглас\logo-socinavigator-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86687"/>
            <a:ext cx="3168352" cy="66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66017"/>
            <a:ext cx="5125481" cy="35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96" y="2638312"/>
            <a:ext cx="6717404" cy="417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208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14282" y="1029586"/>
            <a:ext cx="88222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качества образования: 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организации»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Н.В. Тюрина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проекта «Социальный навигатор»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МИА «Россия сегодня»</a:t>
            </a:r>
          </a:p>
        </p:txBody>
      </p:sp>
      <p:pic>
        <p:nvPicPr>
          <p:cNvPr id="9218" name="Picture 2" descr="C:\Users\ntyurina\Desktop\управление\маркетинг\лого\соглас\logo-socinavigator-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86687"/>
            <a:ext cx="3168352" cy="66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9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568952" cy="7829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 использовании понятия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«независимая оценка качества образования» в международном информационном пространстве…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91264" cy="460851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характерно для международного информационного пространства – исторически в англоязычном мире понятие оценки используется в понимании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независимой от объекта оценивания процедуры (ученик – учитель, учитель – администратор, школа – инспекция). При этом усиливать это термин приставкой «независимая» не требуется.</a:t>
            </a:r>
          </a:p>
          <a:p>
            <a:pPr marL="393192" lvl="1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контексте школьного образования – рассматривается как синоним оценки, основанной на международных стандартах (хотя и этот термин носит условный характер)</a:t>
            </a:r>
          </a:p>
          <a:p>
            <a:pPr>
              <a:buFontTx/>
              <a:buChar char="-"/>
            </a:pPr>
            <a:endParaRPr lang="ru-RU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7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911"/>
            <a:ext cx="8352928" cy="674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7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829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использовании понятия «независимая оценка качества образования» в международном информационном пространстве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324036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последние пять лет все чаще используется в контексте оценки организаций и процессов в рамках развития высшего образования – связано с развитием систем международного рейтингования </a:t>
            </a:r>
          </a:p>
          <a:p>
            <a:pPr lvl="2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45" y="943879"/>
            <a:ext cx="5137855" cy="57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07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7066"/>
            <a:ext cx="8568952" cy="7829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использовании понятия «независимая оценка качества образования» в международном информационном пространстве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3384376" cy="54006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Если используется, то применяется в отношении оценки процессов (качества работы образовательной организации например, соблюдения заявленных процедур).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этом появляется и в контексте экспертной – независимой от школы - оценки способностей и возможностей ребенка по заявлению родителей.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понятие приходит в англоязычный мир – не из англоязычных стран (например, Китая и России).</a:t>
            </a:r>
          </a:p>
          <a:p>
            <a:pPr lvl="2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68" y="1015191"/>
            <a:ext cx="4931681" cy="577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2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7066"/>
            <a:ext cx="8568952" cy="7829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использовании понятия «независимая оценка качества образования» в международном информационном пространстве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2918503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Характерно для информационного постсоветского пространства 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(более 60% из 299 000 упоминаний по прямому запросу в поисковых системах)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часто встречается в материалах публикуемых в России, Казахстана, Украины.</a:t>
            </a:r>
          </a:p>
          <a:p>
            <a:pPr marL="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 РФ появляется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как отдельное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понятие в 2005 году; оформляется концептуально - в 2009 году; нормируется законодательно – в 2014 году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69842"/>
            <a:ext cx="5220214" cy="328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15" y="4869160"/>
            <a:ext cx="4567783" cy="181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3" y="2553777"/>
            <a:ext cx="4184353" cy="2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80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640960" cy="1440160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Международный опыт организации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оценки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качества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образования: две парадигмы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Оценка в рамках системы образования (от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международных исследований до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уровня класса) – сегодня основная доминанта: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используется  кадры и инфраструктура системы;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финансируется за счет бюджетов различного уровня (но все государственные);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результаты используются в первую очередь для развития самой системы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17032"/>
            <a:ext cx="8280920" cy="280831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индивидуальных образовательных достижений учащихся (состояния или динамики роста) для отбора и сертификации: подтверждения получения определённого уровня образования, перехода на следующую ступень обучения, выбора уровня изучения отдельных учебных предметов;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уровня образовательных достижений класса, школы с целью оценки деятельности учителей или школы, усовершенствования процесса преподавания и обучения;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образовательных достижений выборочной совокупности учащихся в масштабе отдельных регионов или страны в целом с целью оценки качества обучения по отдельным образовательным программам и определения тенденций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86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640960" cy="1656184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Международный опыт организации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оценки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качества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образования: две парадигмы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Оценка за рамками системы  образования (в стадии формирования):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создание и развитие частными агентствами независимых по отношению к действующей системе  инфраструктурных элементов (собственные инструменты оценки и системы сборы данных, которые не контролируются системой образования);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финансируется за счет отдельных организаций, бюджетов семей (но в большей степени сегодня присутствуют смешанные финансовые модели, где в том числе привлекаются государственные субсидии)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результаты используются в первую очередь в интересах конкретного потребителя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509120"/>
            <a:ext cx="8280920" cy="2348880"/>
          </a:xfrm>
        </p:spPr>
        <p:txBody>
          <a:bodyPr>
            <a:normAutofit/>
          </a:bodyPr>
          <a:lstStyle/>
          <a:p>
            <a:pPr lvl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способностей, возможностей и результатов ребенка (индивидуальные оценки по запросу семьи);</a:t>
            </a:r>
          </a:p>
          <a:p>
            <a:pPr lvl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бразовательный аудит организаций и систем;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ейтинги 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рэнкинги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(глобальные, предметные, региональные).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36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564672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Новые условия развития систем оценки – новые вызовы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504056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Курс </a:t>
            </a:r>
            <a:r>
              <a:rPr lang="ru-RU" b="1" i="1" dirty="0"/>
              <a:t>на оптимизацию </a:t>
            </a:r>
            <a:r>
              <a:rPr lang="ru-RU" b="1" i="1" dirty="0" smtClean="0"/>
              <a:t>инфраструктуры </a:t>
            </a:r>
            <a:r>
              <a:rPr lang="ru-RU" dirty="0" smtClean="0"/>
              <a:t>-сокращение объемов финансирования процедур оценки  </a:t>
            </a:r>
          </a:p>
          <a:p>
            <a:r>
              <a:rPr lang="ru-RU" b="1" i="1" dirty="0" smtClean="0"/>
              <a:t>Меньше исканий, больше прикладных решений </a:t>
            </a:r>
            <a:r>
              <a:rPr lang="ru-RU" dirty="0" smtClean="0"/>
              <a:t>- инвестиции только в </a:t>
            </a:r>
            <a:r>
              <a:rPr lang="ru-RU" dirty="0" err="1" smtClean="0"/>
              <a:t>практикориентированные</a:t>
            </a:r>
            <a:r>
              <a:rPr lang="ru-RU" dirty="0" smtClean="0"/>
              <a:t> технологии, замыкающиеся на развитие национальных рынков труда</a:t>
            </a:r>
          </a:p>
          <a:p>
            <a:r>
              <a:rPr lang="ru-RU" b="1" i="1" dirty="0"/>
              <a:t>Гуманизация процедур оценки качества </a:t>
            </a:r>
            <a:r>
              <a:rPr lang="ru-RU" dirty="0" smtClean="0"/>
              <a:t>– превращение оцениваемого в оценщика (развитие инструменты самооценки без физического контакта с инфраструктурой – посредством мобильных устройств и специальных приложений)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Мир делает ставку на развитие второй парадигмы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132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502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Несколько слов об использовании понятия «независимая оценка качества образования» в международном информационном пространстве…</vt:lpstr>
      <vt:lpstr>Презентация PowerPoint</vt:lpstr>
      <vt:lpstr>Несколько слов об использовании понятия «независимая оценка качества образования» в международном информационном пространстве</vt:lpstr>
      <vt:lpstr>Несколько слов об использовании понятия «независимая оценка качества образования» в международном информационном пространстве</vt:lpstr>
      <vt:lpstr>Несколько слов об использовании понятия «независимая оценка качества образования» в международном информационном пространстве</vt:lpstr>
      <vt:lpstr>Международный опыт организации  оценки качества образования: две парадигмы  I. Оценка в рамках системы образования (от международных исследований до уровня класса) – сегодня основная доминанта: - используется  кадры и инфраструктура системы; - финансируется за счет бюджетов различного уровня (но все государственные); - результаты используются в первую очередь для развития самой системы </vt:lpstr>
      <vt:lpstr>Международный опыт организации  оценки качества образования: две парадигмы  II. Оценка за рамками системы  образования (в стадии формирования): - создание и развитие частными агентствами независимых по отношению к действующей системе  инфраструктурных элементов (собственные инструменты оценки и системы сборы данных, которые не контролируются системой образования); - финансируется за счет отдельных организаций, бюджетов семей (но в большей степени сегодня присутствуют смешанные финансовые модели, где в том числе привлекаются государственные субсидии) - результаты используются в первую очередь в интересах конкретного потребителя </vt:lpstr>
      <vt:lpstr>Новые условия развития систем оценки – новые вызовы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Тюрина Наталья Владимировна</cp:lastModifiedBy>
  <cp:revision>192</cp:revision>
  <dcterms:created xsi:type="dcterms:W3CDTF">2012-08-19T13:45:16Z</dcterms:created>
  <dcterms:modified xsi:type="dcterms:W3CDTF">2015-10-28T17:35:20Z</dcterms:modified>
</cp:coreProperties>
</file>