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8" r:id="rId3"/>
    <p:sldId id="483" r:id="rId4"/>
    <p:sldId id="528" r:id="rId5"/>
    <p:sldId id="530" r:id="rId6"/>
    <p:sldId id="531" r:id="rId7"/>
    <p:sldId id="532" r:id="rId8"/>
    <p:sldId id="534" r:id="rId9"/>
    <p:sldId id="533" r:id="rId10"/>
    <p:sldId id="536" r:id="rId11"/>
    <p:sldId id="537" r:id="rId12"/>
    <p:sldId id="538" r:id="rId13"/>
    <p:sldId id="540" r:id="rId14"/>
    <p:sldId id="541" r:id="rId15"/>
    <p:sldId id="542" r:id="rId16"/>
    <p:sldId id="544" r:id="rId17"/>
    <p:sldId id="539" r:id="rId18"/>
    <p:sldId id="545" r:id="rId19"/>
    <p:sldId id="546" r:id="rId20"/>
    <p:sldId id="547" r:id="rId21"/>
    <p:sldId id="526" r:id="rId22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5179" autoAdjust="0"/>
  </p:normalViewPr>
  <p:slideViewPr>
    <p:cSldViewPr>
      <p:cViewPr>
        <p:scale>
          <a:sx n="120" d="100"/>
          <a:sy n="120" d="100"/>
        </p:scale>
        <p:origin x="102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20.10.15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10-20T05:27:29.6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4987 5398,'0'0,"0"0,14 0,-14 0,13 0,-13 0,13 0,0 0,-13 0,14 0,-14 0,0 0,13 0,0 0,-13 0,26 0,-12 0,-1 0,13 0,-12 0,25 0,-12 0,-1 0,1 0,-1 0,14 0,-27 0,0 0,14 0,12 0,-12 0,-1 0,1 0,-1 0,1 0,-1 0,-13 0,1 0,-14 0,13 0,0 0,0 0,-13 0,14 0,-14 0,26 0,14 0,-1 0,14 0,13 0,27 0,-14 0,-26 0,0 0,-26 0,12 0,-39 0,14 0,-14 0,13 0,0 0,-13 0,0-14,13 14,14 0,-27 0,26-13,-13 13,1 0,12 0,14 0,-14 0,14-13,0 13,-1 0,-12 0,13 0,-1 0,1 0,13-13,-14 13,1-14,-13 14,-1-13,14 13,13-13,-27 0,-13 13,14-14,26 1,-14 0,1 0,-13 13,-1-27,14 27,-1-13,-12 0,-1 13,1-13,12-1,-12 1,-14 13,27 0,-40-13,13 13,0 0,1 0,-1 0,0-13,13 13,14-14,-13 1,-14 13,13 0,14 0,-40-13,13 13,14-13,-14 13,13 0,-26 0,14 0,-1 0,0 0,0 0,1 0,12 0,0 0,-12 0,-1 0,0 0,0-13,14 13,-14 0,13 0,1 0,-1 0,1 0,-1 0,1 0,-1 0,1 0,-1 0,-13 0,1 0,12-14,14 14,-14-13,1 13,-1 0,1 0,-14-13,13 0,1 13,12-14,-12 1,-1 0,1 13,12 0,1-13,-27-1,14 1,13 13,-14-13,0 0,1 13,-27 0,13-13,0 13,1 0,-14 0,0-14,13 14,-13 0,13 0,-13-13,0 13,13 0,1 0,-14 0,13 0,0-13,0 13,0 0,1 0,12-13,-13 13,1 0,-14 0,13 0,-13-14,0 14,13 0,0 0,1 0,12 0,-26 0,26 0,-26 0,27 0,-14-13,-13 13,27 0,-14-13,13 13,1 0,-14-13,13 0,-12 13,-1 0,13-14,-12 14,-1-13,0 13,0 0,14-13,-14 13,-13-13,26 13,-26 0,14 0,-14 0,13-14,0 14,-13 0,13 0,-13 0,14 0,-1-13,-13 13,13 0,-13-13,13 13,0 0,1 0,-14 0,13-13,0 13,0 0,1-14,-1 14,13 0,-12-13,-1 13,0-13,0 13,0 0,-13-13,27 13,-27-13,0 13,13 0,0 0,1 0,-14 0,13-14,-13 14,13 0,0 0,-13 0,13 0,-13 0,0 0,14 0,-14 0,13 14,0-14,-13 0,0 0,0 13,13-13,-13 0,14 13,-14 0,0-13,13 0,-13 13,0-13,0 0,13 0,-13 14,0-1,0-13,0 0,13 13,-13-13,14 0,-1 0,-13 13,13-13,-13 0,13 14,0-14,-13 13,14-13,-14 0,13 0,-13 0,13 13,0-13,14 0,-14 0,14 13,-1 1,0-1,-26-13,14 0,-1 0,-13 0,0 13,13-13,-13 0,27 0,-27 0,13 13,-13-13,26 0,-26 13,0-13,14 0,-14 0,13 0,-13 14,0-14,13 0,0 13,0-13,-13 0,27 26,-1-12,1-14,-14 0,0 0,0 13,-13-13,14 0,-14 0,13 0,0 0,-13 13,0-13,13 0,-13 13,14-13,-1 13,13 1,14 12,-14-13,14 27,13-13,-13-1,-1 14,1-14,0 14,0-27,-14 14,14-14,-14 13,1 1,-14-27,0 13,0-13,14 13,-27 0,13-13,0 0,-13 0,13 0,-13 14,0-14,14 0,-1 0,-13 0,0 0,13 0,-13 13,13-13,-13 13,14-13,-1 0,-13 0,13 13,0-13,0 0,14 0,-14 14,0-1,14-13,-1 13,1 0,-1-13,14 13,-14 1,14-1,0 0,13 14,-14-27,1 26,13 0,-27-12,1 12,-14-26,0 0,14 27,-14-27,0 13,0-13,-13 13,0-13,14 0,-14 13,0-13,0 14,13-14,0 26,-13-26,13 13,1 27,12-14,1 1,-14 13,13-1,-13-26,14 14,-14-1,0-12,1 12,12-13,-26 1,13-1,1-13,-14 0,13 0,-13 13,13-13,-13 0,0 0,13 0,-13 13,13-13,1 13,12 1,1 25,25-25,1 25,-13 1,0-14,26 1,-40-1,41 1,-28 12,1-12,0-14,-27 0,27 1,-1-1,-12 0,-1 0,1-13,-1 14,-13 12,14-26,26 40,-40-27,53 13,-13-12,-13-1,-1 13,-12-26,-14 0,0 0,-13 0,13 0,-13 0,14 0,-1 0,-13 0,13 0,-13 0,13 0,1 0,-14 0,13 0,-13 0,13 0,-13 0,13 14,1-14,25 13,1 13,13 1,0-1,0 1,13-1,-27 0,14-12,-13 25,-13-25,-1 12,0-13,1 1,-1-1,1 0,-1-13,14 13,-27 14,0-27,-13 0,14 13,-14-13,13 0,-13 13,13-13,-13 0,13 13,1 1,12 12,14-13,-1 14,-25-14,39 0,-14 14,27 12,-13-12,13 13,1-14,-28 0,14 1,-26-14,-14 14,13-14,-26-13,14 0,-14 13,13-13,-13 0,0 0,13 0,-13 13,26 0,1-13,13 40,-14-27,27 27,0-27,-13 1,-1-14,-25 13,-1 0,-13-13,13 0,-13 0,13 0,0 0,1 13,-14-13,26 0,-13 13,1-13,-1 0,13 0,-12 0,12 14,14-1,-14-13,1 13,-27-13,0 0,0 0,-14 0,14 0,-13 0,13 0,-13 0,0 0,13 0,-14 0,14 0,-13 0,13 0,-13 0,0 0,13 0,-13 0,13 0,-14 0,14 0,-13 0,0 0,13 0,-13 0,13 0,-14 0,1 0,0 13,13-13,-13 0,-1 0,1 14,13-14,-13 0,0 13,13-13,-13 0,13 0,-14 0,1 13,13-13,-13 0,13 0,0 0,-27 0,27 13,-13-13,13 0,-13 0,13 14,-13-14,-1 0,1 0,13 13,-26-13,26 0,0 0,-27 13,27-13,-13 0,13 0,-13 13,13-13,-13 0,-1 0,14 0,-13 13,0-13,0 14,-1-14,1 13,0-13,13 0,-13 0,13 13,-13-13,-1 0,1 13,0-13,0 14,13-14,-27 26,14-26,0 0,-14 27,1-27,-1 13,1 0,13 0,-14-13,14 0,0 13,-14 1,14-14,0 0,0 0,-1 13,1 0,0-13,-14 0,1 13,26 1,-26-14,-1 0,27 13,-26-13,26 0,-14 13,-12-13,26 13,-13-13,-1 0,1 0,13 13,-26 1,13-14,-1 0,-12 13,13-13,-1 13,-12-13,13 0,0 27,-1-27,-12 13,26-13,-13 13,13-13,-27 13,27-13,-13 14,-14-14,14 0,0 13,-13-13,12 13,-12-13,13 0,-1 13,-12 0,26-13,-13 0,13 0,-14 0,1 14,13-14,-13 0,0 0,0 13,-14 0,14-13,-14 13,1-13,13 14,-14-1,1-13,26 0,-27 13,27-13,-13 13,13-13,-13 0,0 0,13 0,-14 0,1 14,0-14,0 0,13 0,-27 13,14 0,-13-13,-1 0,14 13,0-13,-14 13,14 1,0-14,-14 0,14 13,0-13,0 13,-1-13,14 13,-13-13,0 0,13 0,-13 0,-1 14,1-14,13 0,-13 0,13 0,-13 0,13 0,-13 13,-1-13,14 0,-13 13,13-13,-13 0,0 0,13 0,-14 0,14 13,-13-13,13 0,-13 0,0 0,-27 14,27-1,0 0,-27 0,27 0,-1-13,1 0,0 14,0-1,13-13,-13 0,-1 13,14-13,0 0,-13 0,13 13,-13-13,13 14,-13-14,13 0,0 0,-14 0,14 13,0-13,-13 0,13 13,-13-13,0 13,13 0,-14-13,14 14,-13-14,0 0,13 0,-13 0,13 0,-13 0,13 0,-27 0,27 0,-13 0,0 0,-1 0,14 0,-13 0,13 0,-13 0,0 0,13 0,-14 0,14 0,-26 0,26 0,-13 0,13 0,-13 0,13 0,-14 0,1 0,13 0,-13 0,13 0,0 0,-27-14,27 14,-13-13,13 13,-13 0,0 0,-1 0,14-13,-26 13,26 0,-13-13,0 0,-1 13,14 0,-13-14,13 14,-13 0,13-13,-13 0,-1 13,14 0,-13-13,0 13,0 0,0 0,-1-14,14 14,-26 0,26-13,-13 13,-1-26,-12 26,-1-27,1 14,13 0,0 0,-1 13,1-14,0 1,-27 13,14-13,12-14,-38 27,25-26,1 13,12 13,-12-27,-1 14,1-13,-14 26,27-27,0 14,-14 0,14-1,-13 1,-1 0,14 0,-27-14,27 14,-13 13,12-13,1 0,-13-1,-1 1,1 0,-1 13,27 0,-26-13,-14-1,27 14,0 0,-14-13,14 13,0-13,0 13,-1 0,-12-13,13 13,-14-13,1 13,13-14,-27 1,13 0,-12 13,26-13,-14 13,1-14,12 1,1 13,0 0,13-13,-27 13,27 0,-13 0,0 0,0-13,0 13,-1 0,-12 0,-1 0,1 0,-27 0,13-13,1 13,-1 0,0-14,-13 14,14 0,12 0,1 0,-1-13,1 0,13 13,13 0,-14-13,-12 13,26-14,-13 14,-14 0,14-26,0 26,0-13,-14-1,14 1,-14 0,14 0,0 0,-14-14,1 14,0 0,12-1,-12 1,-1-13,1 12,13 14,-27-26,0 0,14-1,-14 1,1 12,12-12,1 13,-1-27,1 14,-14-14,27 13,0 14,-1-13,1 13,13-1,-13 14,13-13,-13 13,13 0,-27-13,27 0,-26 13,26-14,-14 14,14-13,-26 0,26 13,-13 0,0-13,-1 13,1-14,13 14,-26-13,12 13,1-13,0 0,-14 13,1-13,0-1,-1 1,1 13,-1-13,-12 0,12-1,-13 14,14 0,-14 0,14 0,-1-13,14 13,-13-13,12 13,1-13,0 13,0 0,13-14,0 14,-14 0,14 0,0 0,-13 0,0 0,13-13,-13 0,0 13,-1 0,1 0,0 0,0-13,13 13,-14 0,1 0,0 0,-27-13,14-1,-1 1,1 13,26 0,-13 0,13 0,-14-13,1 13,0 0,0-13,0-1,-1 1,1 0,-13 0,26 13,-14-14,1 14,-13-13,12 0,-12 0,26 0,-13 13,0-14,-1 1,-12 13,13-26,-14 12,1 1,-1-13,1 26,13-27,-1 27,1-13,0 0,-14 13,1-27,-1 14,1 13,-14-13,27 0,0 13,0 0,-1 0,1-14,-13 1,26 13,-27 0,1 0,13-13,-1 13,1-13,0 13,13 0,-27 0,14-13,0-1,-13 1,-1-13,1 26,-14 0,27-27,-14 14,-12-14,25 14,-12 0,-1 0,1 0,13 13,-14-14,27 14,-13 0,0 0,13-13,-13 13,13 0,-14 0,14-13,-26 13,13 0,-14-13,-12-14,12 14,-13-14,-26 1,27 13,-1 0,-13-1,26 1,-12 0,12 0,1-1,-14 1,14 13,12 0,-25-13,12 0,1 13,13-13,-14 13,14-14,0 14,-14-13,14 0,-13 0,-14 13,0-14,-13 1,14-13,-1 26,-13-14,27 1,-1-13,-26 26,13-13,1-1,12 1,1 13,13 0,-14-26,14 26,0 0,13 0,-27-14,27 14,-26 0,26-13,-13 13,-27-13,27 0,-27 13,14-14,-1 1,14 13,-14-13,14 13,0 0,0-13,13 13,-27-13,27 13,-13 0,-13-14,26 14,-27 0,14-13,0 13,-1-13,1 13,0 0,13 0,-13 0,-1 0,14 0,-13 0,13 0,-13 0,13 0,0 0,-13 0,0 0,13 0,0 0,-14 0,14 0,-13 0,0 0,13 0,-13 13,13-13,-14 0,1 0,13 0,-13 0,-13 0,-1 0,27 0,-26 0,-1 0,14 0,-14 0,1 0,26 0,-13 0,13 0,-13 0,-1 0,14 0,-13 0,13 0,-13 0,0 0,-1 0,14 0,-13 0,13 0,-13 0,0 0,13 0,-14 0,14 0,-13 0,0 0,-13 0,26 0,-14 0,14 0,0 0,0 0,0-13,0 13,0 0,0-13,0 13,14 0,-14-14,0 1,0 13,13 0,-13-13,0 13,0 0,0-13,0-1,0 14,0-13,0 13,0-13,0 13,0 0,0-13,0 0,0 13,0-14,0 14,0-13,0 0,0 13,0-13,-13 13,13 0,0-14,-14 14,14 0,0-13,-13 13,13 0</inkml:trace>
  <inkml:trace contextRef="#ctx0" brushRef="#br1" timeOffset="40240.3016">4286 6019,'0'0,"0"0,27 0,-1 0,1 0,-1 0,-13 0,1 0,-1 0,-13 0,13 0,-13 0,26 0,1-13,-14 13,14 0,26 0,13 0,-27 0,14 0,-13 0,0 0,-1 0,-25 0,-1 0,-13 0,13 0,0 0,-13 0,13 0,27 0,-13 0,12 0,1-13,-14 13,-12 0,12 0,-26 0,0 0,13 0,-13 0,0-13,14 13,-1 0,-13 0,0 0,13 0,0 0,1-14,-1 14,0-13,0 13,-13 0,27 0,12-26,-25 26,25-14,14 1,-13 13,0 0,-1 0,-26 0,1 0,-1 0,0 0</inkml:trace>
  <inkml:trace contextRef="#ctx0" brushRef="#br1" timeOffset="41495.3734">4749 6257,'0'0,"0"0,27 0,-1 0,-26 0,27 0,-1 0,14-13,-1 13,1 0,0 0,13 0,-14 0,14 0,0 0,27 0,-54 0,40 0,14 0,-14 0,0 0,-13 0,-27 0,1 0,-14 0,0 0,0 0,1 0,-1 0,0 0,0 0,1 0,25-13,1-14,0 14,-14 13,14-13,-40 0,13 13,0 0,1 0,-14 0,0-13,13 13,-13 0,13-14,0 1,0 13,1 0,-14-13,13 13,0 0,-13-13,13 13,1-14,-1 14,0-13,13 13,1-13,13 13,-14-13,1 0,-14-1,0 14,-13 0,0 0</inkml:trace>
  <inkml:trace contextRef="#ctx0" brushRef="#br1" timeOffset="42975.458">4696 6601,'14'0,"-14"0,13 0,0 0,0 0,14 0,-14 0,27 0,-1 0,14 0,-13-13,13 13,-13-13,12 0,-12-1,0 1,0 13,12-26,-12 26,-13 0,-1-13,-13 13,14 0,-27 0,13 0,27 0,-14-14,14 14,-1-13,28-13,-54 26,27-27,-1 27,1 0,-14-13,1 13,13-13,-14 13,14 0,-14-14,1 14,-1 0,14 0,-1 0,14-13,-26 13,-1 0,1 0,-1 0,1 0,-14 0,0 0,14 0,-27 0,13 0,-13 0,13 0,0-13,-13 13,13 0,-13 0,27-13,-27 13,13-13,-13 13,13 0,-13 0,0 0,14 0,-1-14,-13 14,13-13,-13 13,13-13,1 13</inkml:trace>
  <inkml:trace contextRef="#ctx0" brushRef="#br1" timeOffset="44263.5317">5808 7157,'0'0,"0"-13,0 0,0 13,0 0,13 0,-13-14,13 14,0 0,1 0,-14 0,26 0,-13 0,0-13,27 13,0 0,0-13,-1 13,14-13,26-1,-26 1,14-13,-1-1,0 14,0-13,13-1,14 1,-40-1,0 14,-14 13,28-27,-28 14,-25 0,25 13,1-13,0-14,-27 27,13 0,-12 0,-1 0,-13 0,13 0,-13-13,26 0,-26 13,14-13,-14 13,13 0,-13 0,0-14,13 14,0-13,-13 13,14-13,-14 13,26-13,-13 0,1 13,-1-14,0 1,-13 13,13 0,-13 0,13 0,-13-13,14 13,-14 0,13-13,-13 13,13 0,0 0,-13-14,0 14,0-13</inkml:trace>
  <inkml:trace contextRef="#ctx0" brushRef="#br1" timeOffset="45135.5816">6694 7329,'0'0,"0"0,13 0,14 0,-1 0,1 0,-14 0,13 0,1 0,12 0,-12-13,-1 13,1-13,12-1,14-12,0 13,-26 13,39-27,-13 14,0-14,0 14,0-13,-14 13,1-1,13 1,-27 0,-12 0,-1 13,0-14,0 14,-13-13,13 13,-13-13,40 0,-27-1,27-12,26 0,-39 12,26 1,-14 0,1 0,-27 13,0-14,-13 14,14 0,-1 0,-13-13,0 13</inkml:trace>
  <inkml:trace contextRef="#ctx0" brushRef="#br1" timeOffset="45951.6283">7236 7660,'27'-14,"-1"1,1 0,26 13,0-26,-27 12,0 1,1 13,-14-13,0 0,27 13,-27-27,14 14,12 0,-25-14,25 1,1-1,0 1,-1-1,14 1,-26 0,13-1,-14 14,-26 0,26 13,-26 0,0-14,14 14,-14 0,0 0,0-13,13 13,0-13,-13 13</inkml:trace>
  <inkml:trace contextRef="#ctx0" brushRef="#br1" timeOffset="46783.6759">8255 8096,'0'0,"0"-13,0 13,13-13,14 13,26-27,0 27,-14-26,27 13,-52-1,12 14,14-13,-1 13,-39 0,27 0,-14 0,14-13,-1 13,0-13,14 0,26-27,-13 13,-13 1,13-1,-27 14,1 0,-1 0,14 13,-40-13,13 13,-13 0</inkml:trace>
  <inkml:trace contextRef="#ctx0" brushRef="#br1" timeOffset="47543.7193">8996 8453,'26'0,"1"0,12 0,-25 0,25 0,1 0,-27 0,1 0,-1 0,0 0,-13 0,13 0,0 0,1 0,12 0,1-13,12 13,27-26,14-1,-1 1,-13-1,14 1,-1-1,-26 1,26 0,-39 12,-14 14,1-26,13 13,-27-1,0 1,14 0,-14 13,0-13,-13 13,13-14,-13 1</inkml:trace>
  <inkml:trace contextRef="#ctx0" brushRef="#br1" timeOffset="48391.7678">9829 9062,'0'0,"14"0,12 0,-13-13,14 13,-1 0,14 0,-1-13,14-1,0 1,0 0,27 0,-67 13,53-27,0 14,0-14,-13 1,13 13,-26-14,26 14,-26 13,0-26,-1 12,1 1,-14-13,-12 12,12 1,-26 13,27-13,-27 13,0 0,13-13,0 13,0-13,-13 13,27-27,-14 14,0 13,14-13,-14-1,-13 14</inkml:trace>
  <inkml:trace contextRef="#ctx0" brushRef="#br1" timeOffset="49335.8218">10504 9194,'13'-13,"-13"13,0 0,13 0,-13 0,27 0,-27-13,13 13,-13-13,0 13,27 0,-27 0,26 0,-13-14,14 1,12 13,1 0,13 0,0-13,26 0,1-27,-14 14,13-1,-13 14,14-14,-41 1,28 13,-28-1,1 1,0 0,26-13,-53 26,40-14,0 14,-27-13,-26 13,14 0</inkml:trace>
  <inkml:trace contextRef="#ctx0" brushRef="#br1" timeOffset="51279.933">7183 4524,'40'0,"-13"0,12 0,1 0,13 0,-13 0,-1 0,-12 0,-1 0,-26 0,27 0,-27 0,13 0,-13 0,26 0,1 14,-1-1,54 0,-27 14,26-14,0 13,14 27,-14-26,-13-27,-26 13,-13 13,-14-26,0 0,-13 0,0 0,-13 0,13 0</inkml:trace>
  <inkml:trace contextRef="#ctx0" brushRef="#br1" timeOffset="52055.9774">7924 4366,'40'0,"39"0,-39 0,13 0,0 0,-13 0,-14 0,14 0,-1 0,-12 0,-14 0,0 0,1 0,12 0,0 13,14-13,13 13,40 14,12-14,15 0,-15 0,28-13,-27 13,-27 1,-39-14,-27 13,0-13,-13 0,13 0</inkml:trace>
  <inkml:trace contextRef="#ctx0" brushRef="#br1" timeOffset="52848.0227">8811 4101,'13'0,"0"0,0 0,-13 0,27 0,-14 0,0 0,0 13,14-13,13 27,-14-14,1 13,-1-12,0-1,1 0,-1 0,14-13,-27 0,14 14,-1-1,14 0,-27-13,0 0,-13 13,14-13,-14 0,0 13,13-13,0 0,-13 0,13 0,-13 0,13 0,-13 0,14 0,-1 0,-13 0,13 0,0 0,1 14,-14-14,13 0</inkml:trace>
  <inkml:trace contextRef="#ctx0" brushRef="#br1" timeOffset="53704.0717">10028 3810,'0'0,"0"0,0 13,0 0,0 1,0 12,0-13,-14 14,1 13,-13-14,13 0,-14 14,27-40,-26 13,12 1,1-1,0-13,0 0,13 13,0-13,-13 13,13-13,-14 0,14 0,0 14,-13-14,0 0,13 13,-13-13,13 0,0 0</inkml:trace>
  <inkml:trace contextRef="#ctx0" brushRef="#br1" timeOffset="54545.1198">10649 3929,'0'0,"0"0,0 13,0-13,-13 14,0-14,-13 13,-1 0,14-13,-14 13,-25 14,25-14,-13 0,14 0,-14 1,14-14,-1 13,1 13,-27-12,26 12,1-13,13-13,-14 0,27 13,-13-13,13 0,-13 0,13 14</inkml:trace>
  <inkml:trace contextRef="#ctx0" brushRef="#br1" timeOffset="55384.1678">10848 4048,'0'0,"0"0,-13 0,-1 0,1 13,-26-13,12 0,14 14,-14-1,14-13,0 13,-14-13,1 13,0-13,-1 14,1-14,-1 26,1-13,-1-13,14 13,0-13,13 14,-13-14,-1 0,14 0,-13 0,13 13,0-13,-13 0,13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20.10.15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73242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11434" y="1635646"/>
            <a:ext cx="8853053" cy="1387028"/>
          </a:xfrm>
        </p:spPr>
        <p:txBody>
          <a:bodyPr/>
          <a:lstStyle/>
          <a:p>
            <a:pPr lvl="0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Школьное образование и социализация. Внешкольная занятость детей и подростков – почему это так важно, и как этим управлять</a:t>
            </a:r>
            <a:endParaRPr lang="ru-RU" sz="24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8048" y="3262969"/>
            <a:ext cx="70682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	</a:t>
            </a:r>
            <a:r>
              <a:rPr lang="ru-RU" sz="1600" b="1" dirty="0" smtClean="0">
                <a:solidFill>
                  <a:srgbClr val="FFFF00"/>
                </a:solidFill>
              </a:rPr>
              <a:t>Поливанова Катерина Николаевна,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rgbClr val="FFFFFF"/>
                </a:solidFill>
              </a:rPr>
              <a:t>заместитель директора Центра развития лидерства в образовании, руководитель группы «Исследования современного детства» </a:t>
            </a:r>
            <a:endParaRPr lang="ru-RU" sz="1600" dirty="0" smtClean="0">
              <a:solidFill>
                <a:srgbClr val="FFFFFF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Института </a:t>
            </a:r>
            <a:r>
              <a:rPr lang="ru-RU" sz="1600" dirty="0">
                <a:solidFill>
                  <a:srgbClr val="FFFFFF"/>
                </a:solidFill>
              </a:rPr>
              <a:t>образования НИУ ВШЭ, профессор, </a:t>
            </a:r>
            <a:r>
              <a:rPr lang="ru-RU" sz="1600" dirty="0" err="1">
                <a:solidFill>
                  <a:srgbClr val="FFFFFF"/>
                </a:solidFill>
              </a:rPr>
              <a:t>д.псх.н</a:t>
            </a:r>
            <a:r>
              <a:rPr lang="ru-RU" sz="1600" dirty="0">
                <a:solidFill>
                  <a:srgbClr val="FFFFFF"/>
                </a:solidFill>
              </a:rPr>
              <a:t>.</a:t>
            </a:r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6" y="1211107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21 октября 2015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82" y="4760760"/>
            <a:ext cx="1727972" cy="272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Новые реалии взросления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«Размыкание» образования; множественность «детских» сервисов; появление «ландшафта» сервисов/возможностей;</a:t>
            </a:r>
          </a:p>
          <a:p>
            <a:r>
              <a:rPr lang="ru-RU" sz="2400" dirty="0"/>
              <a:t>Летние школы, </a:t>
            </a:r>
            <a:r>
              <a:rPr lang="en-US" sz="2400" dirty="0" err="1"/>
              <a:t>Leizure</a:t>
            </a:r>
            <a:r>
              <a:rPr lang="en-US" sz="2400" dirty="0"/>
              <a:t> education</a:t>
            </a:r>
            <a:r>
              <a:rPr lang="ru-RU" sz="2400" dirty="0"/>
              <a:t>, детские праздники, </a:t>
            </a:r>
            <a:r>
              <a:rPr lang="en-US" sz="2400" dirty="0"/>
              <a:t>home schooling, </a:t>
            </a:r>
            <a:r>
              <a:rPr lang="ru-RU" sz="2400" dirty="0"/>
              <a:t>экстернат…. –  эрозия формального образования</a:t>
            </a:r>
          </a:p>
          <a:p>
            <a:r>
              <a:rPr lang="ru-RU" sz="2400" dirty="0"/>
              <a:t>Экранная культура (?) – проблема самостоятельности в организации своего досуга (???);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0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Новые реалии взросления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Новая функция (чья?) – проложить маршрут по карте возможностей; </a:t>
            </a:r>
          </a:p>
          <a:p>
            <a:r>
              <a:rPr lang="ru-RU" sz="2800" dirty="0"/>
              <a:t>Родитель-менеджер…. </a:t>
            </a:r>
          </a:p>
          <a:p>
            <a:r>
              <a:rPr lang="ru-RU" sz="2800" dirty="0"/>
              <a:t>Номинальная и актуальная «карта»: </a:t>
            </a:r>
          </a:p>
          <a:p>
            <a:r>
              <a:rPr lang="ru-RU" sz="2800" dirty="0"/>
              <a:t>Потенциальное наличие сервисов (район) </a:t>
            </a:r>
          </a:p>
          <a:p>
            <a:r>
              <a:rPr lang="ru-RU" sz="2800" dirty="0"/>
              <a:t>Реальное наличие сервисов (семья)</a:t>
            </a:r>
          </a:p>
          <a:p>
            <a:r>
              <a:rPr lang="ru-RU" sz="2800" dirty="0" err="1"/>
              <a:t>Допобразование</a:t>
            </a:r>
            <a:r>
              <a:rPr lang="ru-RU" sz="2800" dirty="0"/>
              <a:t>? </a:t>
            </a:r>
            <a:r>
              <a:rPr lang="ru-RU" sz="2800" b="1" dirty="0" smtClean="0"/>
              <a:t>как </a:t>
            </a:r>
            <a:r>
              <a:rPr lang="ru-RU" sz="2800" b="1" dirty="0"/>
              <a:t>ориентированное на результат </a:t>
            </a:r>
            <a:r>
              <a:rPr lang="ru-RU" sz="2800" dirty="0"/>
              <a:t>не решает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11718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все это означает?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Роль школы сокращается; </a:t>
            </a:r>
          </a:p>
          <a:p>
            <a:r>
              <a:rPr lang="ru-RU" dirty="0" smtClean="0"/>
              <a:t>Качество образования – качество условий взросления – благополучие прогноза</a:t>
            </a:r>
          </a:p>
          <a:p>
            <a:r>
              <a:rPr lang="ru-RU" dirty="0" smtClean="0"/>
              <a:t>Управление школой – управление возможностями получения образования</a:t>
            </a:r>
          </a:p>
          <a:p>
            <a:r>
              <a:rPr lang="ru-RU" dirty="0" smtClean="0"/>
              <a:t>Чья это задача?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9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Пространство взросления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ареал обитания ребенка</a:t>
            </a:r>
          </a:p>
          <a:p>
            <a:r>
              <a:rPr lang="ru-RU" dirty="0" smtClean="0"/>
              <a:t>Он растет с возрастом/самостоятельностью ребенка</a:t>
            </a:r>
          </a:p>
          <a:p>
            <a:r>
              <a:rPr lang="ru-RU" dirty="0" smtClean="0"/>
              <a:t>Он определяется культурным капиталом семьи; СЭС; возможностями семьи и территории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3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 одной партой - разные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«Сильная» семья:</a:t>
            </a:r>
          </a:p>
          <a:p>
            <a:r>
              <a:rPr lang="ru-RU" sz="2400" dirty="0" smtClean="0"/>
              <a:t>Высокий КК, наличие «помощника», транспортная «свобода», детско-родительский досуг, посещение культурных объектов и т.д.</a:t>
            </a:r>
          </a:p>
          <a:p>
            <a:r>
              <a:rPr lang="ru-RU" sz="2400" dirty="0" smtClean="0"/>
              <a:t>БОГАТЫЙ ОПЫТ</a:t>
            </a:r>
          </a:p>
          <a:p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«Слабая» семья:</a:t>
            </a:r>
          </a:p>
          <a:p>
            <a:r>
              <a:rPr lang="ru-RU" sz="2400" dirty="0" smtClean="0"/>
              <a:t>Низкий КК, отсутствие помощника, транспортная ограниченность, бедность детско-род. досуга </a:t>
            </a:r>
            <a:r>
              <a:rPr lang="ru-RU" sz="2400" dirty="0" err="1" smtClean="0"/>
              <a:t>и.т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БЕДНЫЙ ОПЫТ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8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Новые задачи 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– управление пространством взросления</a:t>
            </a:r>
          </a:p>
          <a:p>
            <a:r>
              <a:rPr lang="ru-RU" dirty="0" smtClean="0"/>
              <a:t>Как? Через насыщение пространства</a:t>
            </a:r>
          </a:p>
          <a:p>
            <a:r>
              <a:rPr lang="ru-RU" dirty="0" smtClean="0"/>
              <a:t>НЕ ДЛЯ ВСЕХ)))</a:t>
            </a:r>
          </a:p>
          <a:p>
            <a:r>
              <a:rPr lang="ru-RU" dirty="0" smtClean="0"/>
              <a:t>Преодоление «эффекта Матфея»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00150"/>
            <a:ext cx="784887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1542960" y="1371600"/>
              <a:ext cx="4101120" cy="193860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3600" y="1362240"/>
                <a:ext cx="4119840" cy="19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0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4"/>
            <a:ext cx="8507288" cy="142927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Разные возможности </a:t>
            </a:r>
            <a:r>
              <a:rPr lang="ru-RU" dirty="0" smtClean="0">
                <a:solidFill>
                  <a:schemeClr val="bg1"/>
                </a:solidFill>
              </a:rPr>
              <a:t>–разные </a:t>
            </a:r>
            <a:r>
              <a:rPr lang="ru-RU" dirty="0">
                <a:solidFill>
                  <a:schemeClr val="bg1"/>
                </a:solidFill>
              </a:rPr>
              <a:t>модели управления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Миллионник</a:t>
            </a:r>
            <a:r>
              <a:rPr lang="ru-RU" dirty="0" smtClean="0"/>
              <a:t> – </a:t>
            </a:r>
            <a:r>
              <a:rPr lang="ru-RU" dirty="0" err="1" smtClean="0"/>
              <a:t>полицентричность</a:t>
            </a:r>
            <a:r>
              <a:rPr lang="ru-RU" dirty="0" smtClean="0"/>
              <a:t> территории; </a:t>
            </a:r>
          </a:p>
          <a:p>
            <a:r>
              <a:rPr lang="ru-RU" dirty="0" smtClean="0"/>
              <a:t>«Культуру в каждый дом»</a:t>
            </a:r>
          </a:p>
          <a:p>
            <a:r>
              <a:rPr lang="ru-RU" dirty="0" smtClean="0"/>
              <a:t>Разовые и краткосрочные события.</a:t>
            </a:r>
          </a:p>
          <a:p>
            <a:r>
              <a:rPr lang="ru-RU" dirty="0" smtClean="0"/>
              <a:t>С родителями? Без родителей?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9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Прежде, чем управлять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Аудит территории – наличное состояние</a:t>
            </a:r>
          </a:p>
          <a:p>
            <a:r>
              <a:rPr lang="ru-RU" sz="2800" dirty="0" smtClean="0"/>
              <a:t>Оценка охвата ДО, </a:t>
            </a:r>
            <a:r>
              <a:rPr lang="ru-RU" sz="2800" b="1" dirty="0" smtClean="0"/>
              <a:t>распределение по группам семей</a:t>
            </a:r>
          </a:p>
          <a:p>
            <a:r>
              <a:rPr lang="ru-RU" sz="2800" dirty="0" smtClean="0"/>
              <a:t>Аудит культурных событий/</a:t>
            </a:r>
            <a:r>
              <a:rPr lang="ru-RU" sz="2800" b="1" dirty="0" smtClean="0"/>
              <a:t>по</a:t>
            </a:r>
            <a:r>
              <a:rPr lang="ru-RU" sz="2800" dirty="0" smtClean="0"/>
              <a:t> </a:t>
            </a:r>
            <a:r>
              <a:rPr lang="ru-RU" sz="2800" b="1" dirty="0" smtClean="0"/>
              <a:t>группам семей</a:t>
            </a:r>
          </a:p>
          <a:p>
            <a:r>
              <a:rPr lang="ru-RU" sz="2800" dirty="0" smtClean="0"/>
              <a:t>Концентрация на «слабых» семьях</a:t>
            </a:r>
          </a:p>
          <a:p>
            <a:r>
              <a:rPr lang="ru-RU" sz="2800" dirty="0" smtClean="0"/>
              <a:t>Выравнивание доступа к внешкольной активности применительно к возможностям конкретной территории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9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Основное противоречие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образовательные результаты вероятностны, а не гарантированы</a:t>
            </a:r>
          </a:p>
          <a:p>
            <a:r>
              <a:rPr lang="ru-RU" dirty="0" smtClean="0"/>
              <a:t>Оценка деятельности – по результату</a:t>
            </a:r>
          </a:p>
          <a:p>
            <a:r>
              <a:rPr lang="ru-RU" dirty="0" smtClean="0"/>
              <a:t>Новый тип оценки – по качеству </a:t>
            </a:r>
            <a:r>
              <a:rPr lang="ru-RU" smtClean="0"/>
              <a:t>пространства взросления – УВЫ!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" y="1635646"/>
            <a:ext cx="8294783" cy="487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Изображение 4" descr="retro_deti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296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Наши дети: такие же или другие?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43000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Социализация/развитие – общее и различное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Социализация – процесс усвоения индивидом образцов поведения, психологических установок, социальных норм и ценностей, знаний, навыков, позволяющих ему успешно функционировать в обществе. </a:t>
            </a:r>
            <a:endParaRPr lang="ru-RU" sz="2800" dirty="0" smtClean="0"/>
          </a:p>
          <a:p>
            <a:r>
              <a:rPr lang="ru-RU" sz="2800" dirty="0" smtClean="0"/>
              <a:t>Два </a:t>
            </a:r>
            <a:r>
              <a:rPr lang="ru-RU" sz="2800" dirty="0"/>
              <a:t>основные института социализации – семья и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528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Начиная с 70-х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Глобализация;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Коммуникаций (СМИ, Интернет, информация);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Ценность индивидуального;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Экономическая нестабильность;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Сужение (вертикально-иерархических) способов управления,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Происходящие </a:t>
            </a:r>
            <a:r>
              <a:rPr lang="ru-RU" sz="2800" dirty="0"/>
              <a:t>процессы объективны, простая реставрация ушедшего порядка невозможна!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СЕМЬЯ к середине 20-го века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3160"/>
            <a:ext cx="8229600" cy="14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563638"/>
            <a:ext cx="842493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Нуклеарная</a:t>
            </a:r>
            <a:r>
              <a:rPr lang="ru-RU" sz="2800" dirty="0" smtClean="0"/>
              <a:t> </a:t>
            </a:r>
            <a:r>
              <a:rPr lang="ru-RU" sz="2800" dirty="0"/>
              <a:t>(ядерная) семья. 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Обеспечивает  устойчивые и ясные </a:t>
            </a:r>
            <a:r>
              <a:rPr lang="ru-RU" sz="2800" i="1" dirty="0"/>
              <a:t>границы</a:t>
            </a:r>
            <a:r>
              <a:rPr lang="ru-RU" sz="2800" dirty="0"/>
              <a:t> между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личным и публичным,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местом жительства и местом работы,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ребенком и взрослым. </a:t>
            </a:r>
          </a:p>
          <a:p>
            <a:pPr>
              <a:lnSpc>
                <a:spcPct val="90000"/>
              </a:lnSpc>
            </a:pPr>
            <a:r>
              <a:rPr lang="ru-RU" sz="2800" i="1" dirty="0" err="1"/>
              <a:t>Граничность</a:t>
            </a:r>
            <a:r>
              <a:rPr lang="ru-RU" sz="2800" dirty="0"/>
              <a:t> задает и обеспечивает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социальный контроль,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и социальные образцы, 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чувство защищенности.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2467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Взрослоцентричность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Исчезает </a:t>
            </a:r>
            <a:r>
              <a:rPr lang="ru-RU" sz="2800" dirty="0" err="1"/>
              <a:t>граничность</a:t>
            </a:r>
            <a:endParaRPr lang="ru-RU" sz="2800" dirty="0"/>
          </a:p>
          <a:p>
            <a:pPr lvl="1">
              <a:lnSpc>
                <a:spcPct val="80000"/>
              </a:lnSpc>
            </a:pPr>
            <a:r>
              <a:rPr lang="ru-RU" sz="2400" dirty="0"/>
              <a:t>социальный контроль, 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социальные образцы, 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защищенность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Возникает неопределенность в отношении устойчивых конструктов как мать, отец (они могут заменяться мачехами и отчимами), бабушки, дедушки (их может становиться больше), брат-сестра (появляются сводные братья и сестры).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«Новая» семья </a:t>
            </a:r>
            <a:r>
              <a:rPr lang="ru-RU" sz="2800" dirty="0" err="1"/>
              <a:t>взрослоцентрична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Принципы детско-род. отношений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Свобода в обмен на ответственность</a:t>
            </a:r>
            <a:r>
              <a:rPr lang="ru-RU" sz="2400" dirty="0"/>
              <a:t>: чем больше может взять на себя ребенок, тем </a:t>
            </a:r>
            <a:r>
              <a:rPr lang="ru-RU" sz="2400" dirty="0" err="1"/>
              <a:t>бОльшая</a:t>
            </a:r>
            <a:r>
              <a:rPr lang="ru-RU" sz="2400" dirty="0"/>
              <a:t> свобода ему предоставляется;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Уход и поддержка в обмен на достижения</a:t>
            </a:r>
            <a:r>
              <a:rPr lang="ru-RU" sz="2400" dirty="0"/>
              <a:t>: родитель оказывает поддержку в обмен на растущие достижения;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Свобода предоставляется </a:t>
            </a:r>
            <a:r>
              <a:rPr lang="ru-RU" dirty="0"/>
              <a:t>не вследствие </a:t>
            </a:r>
            <a:r>
              <a:rPr lang="ru-RU" dirty="0" err="1"/>
              <a:t>бОльшей</a:t>
            </a:r>
            <a:r>
              <a:rPr lang="ru-RU" dirty="0"/>
              <a:t> самостоятельности, а в связи с физической недоступностью 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Школа к середине 20-го века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О</a:t>
            </a:r>
            <a:r>
              <a:rPr lang="ru-RU" sz="2400" dirty="0" smtClean="0"/>
              <a:t>тношение </a:t>
            </a:r>
            <a:r>
              <a:rPr lang="ru-RU" sz="2400" dirty="0"/>
              <a:t>общества к школе – положительное,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школа </a:t>
            </a:r>
            <a:r>
              <a:rPr lang="ru-RU" sz="2400" dirty="0"/>
              <a:t>– благо;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Содержание образование ориентировано на индустриальное общество;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Школьные знания востребованы вне школы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Отношения учитель-ученик иерархичны.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Дети разделены по возрасту </a:t>
            </a:r>
          </a:p>
        </p:txBody>
      </p:sp>
    </p:spTree>
    <p:extLst>
      <p:ext uri="{BB962C8B-B14F-4D97-AF65-F5344CB8AC3E}">
        <p14:creationId xmlns:p14="http://schemas.microsoft.com/office/powerpoint/2010/main" val="2755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Школа сегодня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Рост образовательного уровня родителей;</a:t>
            </a:r>
          </a:p>
          <a:p>
            <a:r>
              <a:rPr lang="ru-RU" dirty="0"/>
              <a:t>Индустриальные результаты в постиндустриальном </a:t>
            </a:r>
            <a:r>
              <a:rPr lang="ru-RU" dirty="0" smtClean="0"/>
              <a:t>обществе</a:t>
            </a:r>
            <a:r>
              <a:rPr lang="ru-RU" dirty="0"/>
              <a:t>;</a:t>
            </a:r>
          </a:p>
          <a:p>
            <a:r>
              <a:rPr lang="ru-RU" dirty="0"/>
              <a:t>Рост </a:t>
            </a:r>
            <a:r>
              <a:rPr lang="ru-RU" dirty="0" smtClean="0"/>
              <a:t>отчуждения: падение значимости «школьных» результатов; зависимость от СЭС и КК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0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7361</TotalTime>
  <Words>654</Words>
  <Application>Microsoft Macintosh PowerPoint</Application>
  <PresentationFormat>Экран (16:9)</PresentationFormat>
  <Paragraphs>104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Тема Office</vt:lpstr>
      <vt:lpstr>1_Тема Office</vt:lpstr>
      <vt:lpstr>Школьное образование и социализация. Внешкольная занятость детей и подростков – почему это так важно, и как этим управлять</vt:lpstr>
      <vt:lpstr>Наши дети: такие же или другие?</vt:lpstr>
      <vt:lpstr>Социализация/развитие – общее и различное</vt:lpstr>
      <vt:lpstr>Начиная с 70-х</vt:lpstr>
      <vt:lpstr>СЕМЬЯ к середине 20-го века</vt:lpstr>
      <vt:lpstr>Взрослоцентричность</vt:lpstr>
      <vt:lpstr>Принципы детско-род. отношений</vt:lpstr>
      <vt:lpstr>Школа к середине 20-го века </vt:lpstr>
      <vt:lpstr>Школа сегодня</vt:lpstr>
      <vt:lpstr>Новые реалии взросления</vt:lpstr>
      <vt:lpstr>Новые реалии взросления</vt:lpstr>
      <vt:lpstr>Что все это означает?</vt:lpstr>
      <vt:lpstr>Пространство взросления</vt:lpstr>
      <vt:lpstr>За одной партой - разные</vt:lpstr>
      <vt:lpstr>Новые задачи управления</vt:lpstr>
      <vt:lpstr>Презентация PowerPoint</vt:lpstr>
      <vt:lpstr>Разные возможности –разные модели управления </vt:lpstr>
      <vt:lpstr>Прежде, чем управлять</vt:lpstr>
      <vt:lpstr>Основное противоречие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Пользователь Microsoft Office</cp:lastModifiedBy>
  <cp:revision>345</cp:revision>
  <cp:lastPrinted>2012-11-08T07:08:57Z</cp:lastPrinted>
  <dcterms:created xsi:type="dcterms:W3CDTF">2011-08-25T06:09:31Z</dcterms:created>
  <dcterms:modified xsi:type="dcterms:W3CDTF">2015-10-20T14:34:15Z</dcterms:modified>
</cp:coreProperties>
</file>