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6" r:id="rId3"/>
    <p:sldId id="498" r:id="rId4"/>
    <p:sldId id="507" r:id="rId5"/>
    <p:sldId id="501" r:id="rId6"/>
    <p:sldId id="486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57398" y="190045"/>
            <a:ext cx="505636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17 июня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17255" y="1398729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15" y="190045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Заголовок 1"/>
          <p:cNvSpPr>
            <a:spLocks noGrp="1"/>
          </p:cNvSpPr>
          <p:nvPr>
            <p:ph type="ctrTitle"/>
          </p:nvPr>
        </p:nvSpPr>
        <p:spPr>
          <a:xfrm>
            <a:off x="159053" y="2153791"/>
            <a:ext cx="8853053" cy="1387028"/>
          </a:xfrm>
        </p:spPr>
        <p:txBody>
          <a:bodyPr/>
          <a:lstStyle/>
          <a:p>
            <a:pPr lvl="0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Университетский образовательный округ </a:t>
            </a:r>
            <a:r>
              <a:rPr lang="ru-RU" sz="2400" cap="all" dirty="0" smtClean="0">
                <a:solidFill>
                  <a:srgbClr val="FFFFFF"/>
                </a:solidFill>
              </a:rPr>
              <a:t/>
            </a:r>
            <a:br>
              <a:rPr lang="ru-RU" sz="2400" cap="all" dirty="0" smtClean="0">
                <a:solidFill>
                  <a:srgbClr val="FFFFFF"/>
                </a:solidFill>
              </a:rPr>
            </a:br>
            <a:r>
              <a:rPr lang="ru-RU" sz="2400" cap="all" dirty="0" smtClean="0">
                <a:solidFill>
                  <a:srgbClr val="FFFFFF"/>
                </a:solidFill>
              </a:rPr>
              <a:t>Национального </a:t>
            </a:r>
            <a:r>
              <a:rPr lang="ru-RU" sz="2400" cap="all" dirty="0">
                <a:solidFill>
                  <a:srgbClr val="FFFFFF"/>
                </a:solidFill>
              </a:rPr>
              <a:t>исследовательского университета «Высшая школа экономики»</a:t>
            </a:r>
            <a:endParaRPr lang="ru-RU" sz="18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639519"/>
            <a:ext cx="9171163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4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4" y="4654061"/>
            <a:ext cx="507401" cy="485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4" y="4649259"/>
            <a:ext cx="725312" cy="477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СЕГОДНЯ С ВАМИ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351787"/>
            <a:ext cx="9144000" cy="3791713"/>
          </a:xfrm>
          <a:prstGeom prst="rect">
            <a:avLst/>
          </a:prstGeom>
        </p:spPr>
        <p:txBody>
          <a:bodyPr/>
          <a:lstStyle/>
          <a:p>
            <a:r>
              <a:rPr lang="ru-RU" sz="1900" b="1" dirty="0" smtClean="0"/>
              <a:t>Выступающий:</a:t>
            </a:r>
            <a:endParaRPr lang="ru-RU" sz="1900" b="1" dirty="0"/>
          </a:p>
          <a:p>
            <a:pPr lvl="0"/>
            <a:r>
              <a:rPr lang="ru-RU" sz="1900" b="1" dirty="0" err="1" smtClean="0">
                <a:solidFill>
                  <a:srgbClr val="FF0000"/>
                </a:solidFill>
              </a:rPr>
              <a:t>Лозинг</a:t>
            </a:r>
            <a:r>
              <a:rPr lang="ru-RU" sz="1900" b="1" dirty="0" smtClean="0">
                <a:solidFill>
                  <a:srgbClr val="FF0000"/>
                </a:solidFill>
              </a:rPr>
              <a:t> Вячеслав Рудольфович</a:t>
            </a:r>
            <a:r>
              <a:rPr lang="ru-RU" sz="1900" b="1" smtClean="0"/>
              <a:t>, </a:t>
            </a:r>
            <a:endParaRPr lang="ru-RU" sz="1900" b="1" smtClean="0"/>
          </a:p>
          <a:p>
            <a:pPr lvl="0"/>
            <a:r>
              <a:rPr lang="ru-RU" sz="1900" smtClean="0"/>
              <a:t>директор </a:t>
            </a:r>
            <a:r>
              <a:rPr lang="ru-RU" sz="1900" dirty="0"/>
              <a:t>Дирекции общего образования НИУ ВШЭ, ведущий эксперт Института образования, к.п.н</a:t>
            </a:r>
            <a:r>
              <a:rPr lang="ru-RU" sz="1900" dirty="0" smtClean="0"/>
              <a:t>.</a:t>
            </a:r>
          </a:p>
          <a:p>
            <a:pPr lvl="0"/>
            <a:endParaRPr lang="ru-RU" sz="1900" b="1" dirty="0" smtClean="0">
              <a:solidFill>
                <a:srgbClr val="FF0000"/>
              </a:solidFill>
            </a:endParaRPr>
          </a:p>
          <a:p>
            <a:pPr lvl="0"/>
            <a:r>
              <a:rPr lang="ru-RU" sz="1900" b="1" dirty="0" smtClean="0"/>
              <a:t>Ведущий:</a:t>
            </a:r>
          </a:p>
          <a:p>
            <a:pPr lvl="0"/>
            <a:r>
              <a:rPr lang="ru-RU" sz="1900" b="1" dirty="0">
                <a:solidFill>
                  <a:srgbClr val="FF0000"/>
                </a:solidFill>
              </a:rPr>
              <a:t>Болотов Виктор Александрович</a:t>
            </a:r>
            <a:r>
              <a:rPr lang="ru-RU" sz="1900" dirty="0"/>
              <a:t>,</a:t>
            </a:r>
          </a:p>
          <a:p>
            <a:pPr lvl="0"/>
            <a:r>
              <a:rPr lang="ru-RU" sz="1900" dirty="0"/>
              <a:t>научный руководитель Центра мониторинга качества образования </a:t>
            </a:r>
            <a:r>
              <a:rPr lang="ru-RU" sz="1900" dirty="0" smtClean="0"/>
              <a:t>Института </a:t>
            </a:r>
            <a:r>
              <a:rPr lang="ru-RU" sz="1900" dirty="0"/>
              <a:t>образования НИУ ВШЭ, академик РАО, д.п.н.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5"/>
            <a:ext cx="8891588" cy="2829863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Материалы вебинара будут доступны на сайте Российского тренингового центра;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kern="0" dirty="0" smtClean="0">
                <a:latin typeface="+mn-lt"/>
                <a:cs typeface="+mn-cs"/>
              </a:rPr>
              <a:t>Ссылка </a:t>
            </a:r>
            <a:r>
              <a:rPr lang="ru-RU" sz="3200" kern="0" dirty="0">
                <a:latin typeface="+mn-lt"/>
                <a:cs typeface="+mn-cs"/>
              </a:rPr>
              <a:t>на них придет на почту, </a:t>
            </a:r>
            <a:r>
              <a:rPr lang="ru-RU" sz="3200" kern="0" dirty="0" smtClean="0">
                <a:latin typeface="+mn-lt"/>
                <a:cs typeface="+mn-cs"/>
              </a:rPr>
              <a:t>которую  </a:t>
            </a:r>
            <a:r>
              <a:rPr lang="ru-RU" sz="3200" kern="0" dirty="0">
                <a:latin typeface="+mn-lt"/>
                <a:cs typeface="+mn-cs"/>
              </a:rPr>
              <a:t>участники указали при </a:t>
            </a:r>
            <a:r>
              <a:rPr lang="ru-RU" sz="3200" kern="0" dirty="0" smtClean="0">
                <a:latin typeface="+mn-lt"/>
                <a:cs typeface="+mn-cs"/>
              </a:rPr>
              <a:t>регистрации, на </a:t>
            </a:r>
            <a:r>
              <a:rPr lang="ru-RU" sz="3200" kern="0" dirty="0" smtClean="0">
                <a:latin typeface="+mn-lt"/>
                <a:cs typeface="+mn-cs"/>
              </a:rPr>
              <a:t>следующий день после </a:t>
            </a:r>
            <a:r>
              <a:rPr lang="ru-RU" sz="3200" kern="0" dirty="0" smtClean="0">
                <a:latin typeface="+mn-lt"/>
                <a:cs typeface="+mn-cs"/>
              </a:rPr>
              <a:t>вебинара.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16.</a:t>
            </a:r>
            <a:r>
              <a:rPr lang="en-US" sz="2200" b="1" dirty="0" smtClean="0"/>
              <a:t>0</a:t>
            </a:r>
            <a:r>
              <a:rPr lang="ru-RU" sz="2200" b="1" dirty="0" smtClean="0"/>
              <a:t>6.201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59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27 регионов Российской Федерации</a:t>
            </a:r>
            <a:r>
              <a:rPr lang="ru-RU" sz="2200" dirty="0" smtClean="0"/>
              <a:t> и  </a:t>
            </a:r>
          </a:p>
          <a:p>
            <a:r>
              <a:rPr lang="ru-RU" sz="2200" u="sng" dirty="0" smtClean="0"/>
              <a:t>4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Кыргызстан и Республика Таджикистан.</a:t>
            </a:r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8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методические и оценки </a:t>
            </a:r>
            <a:r>
              <a:rPr lang="ru-RU" sz="2000" dirty="0"/>
              <a:t>качества образования </a:t>
            </a:r>
            <a:r>
              <a:rPr lang="ru-RU" sz="2000" dirty="0" smtClean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24</a:t>
            </a:r>
          </a:p>
          <a:p>
            <a:r>
              <a:rPr lang="ru-RU" sz="2000" dirty="0" smtClean="0"/>
              <a:t>Организации высшего образования - 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err="1" smtClean="0"/>
              <a:t>Россотрудничество</a:t>
            </a:r>
            <a:r>
              <a:rPr lang="ru-RU" sz="2000" dirty="0" smtClean="0"/>
              <a:t>, ВПО,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10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8991</TotalTime>
  <Words>159</Words>
  <Application>Microsoft Office PowerPoint</Application>
  <PresentationFormat>Экран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Университетский образовательный округ  Национального исследовательского университета «Высшая школа экономики»</vt:lpstr>
      <vt:lpstr>СЕГОДНЯ С ВАМИ</vt:lpstr>
      <vt:lpstr>МАТЕРИАЛЫ СЕМИНАРА</vt:lpstr>
      <vt:lpstr>СТАТИСТИКА УЧАСТНИКОВ ВЕБИНАРА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495</cp:revision>
  <dcterms:created xsi:type="dcterms:W3CDTF">2011-08-25T06:09:31Z</dcterms:created>
  <dcterms:modified xsi:type="dcterms:W3CDTF">2015-06-16T17:00:53Z</dcterms:modified>
</cp:coreProperties>
</file>