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332" r:id="rId3"/>
    <p:sldId id="323" r:id="rId4"/>
    <p:sldId id="331" r:id="rId5"/>
    <p:sldId id="339" r:id="rId6"/>
    <p:sldId id="334" r:id="rId7"/>
    <p:sldId id="335" r:id="rId8"/>
    <p:sldId id="337" r:id="rId9"/>
    <p:sldId id="329" r:id="rId10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72429" autoAdjust="0"/>
  </p:normalViewPr>
  <p:slideViewPr>
    <p:cSldViewPr>
      <p:cViewPr varScale="1">
        <p:scale>
          <a:sx n="111" d="100"/>
          <a:sy n="111" d="100"/>
        </p:scale>
        <p:origin x="1236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79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928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11EA1-CB36-4DD8-A530-6E6A46C0115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9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baseline="0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280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11EA1-CB36-4DD8-A530-6E6A46C0115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391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11EA1-CB36-4DD8-A530-6E6A46C0115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555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11EA1-CB36-4DD8-A530-6E6A46C0115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355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11EA1-CB36-4DD8-A530-6E6A46C0115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95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11EA1-CB36-4DD8-A530-6E6A46C0115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450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04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2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5.jpe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Golovichergv@list.ru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992" y="1779662"/>
            <a:ext cx="8836320" cy="2376264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Опыт Ямало-Ненецкого автономного округа по проведению исследования </a:t>
            </a:r>
            <a:r>
              <a:rPr lang="ru-RU" sz="3200" dirty="0">
                <a:solidFill>
                  <a:schemeClr val="bg1"/>
                </a:solidFill>
              </a:rPr>
              <a:t>информационно-коммуникационной компетентности </a:t>
            </a:r>
            <a:r>
              <a:rPr lang="ru-RU" sz="3200" dirty="0" smtClean="0">
                <a:solidFill>
                  <a:schemeClr val="bg1"/>
                </a:solidFill>
              </a:rPr>
              <a:t>обучающихся и использованию его  </a:t>
            </a:r>
            <a:r>
              <a:rPr lang="ru-RU" sz="3200" dirty="0">
                <a:solidFill>
                  <a:schemeClr val="bg1"/>
                </a:solidFill>
              </a:rPr>
              <a:t>результатов </a:t>
            </a:r>
            <a:endParaRPr lang="ru-RU" sz="3200" i="1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3287" y="73242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133992" y="4354533"/>
            <a:ext cx="574585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Головичер Г.В., зам. директора ГКУ ЯНАО «РЦОКО», к</a:t>
            </a:r>
            <a:r>
              <a:rPr lang="ru-RU" sz="1600" dirty="0" smtClean="0">
                <a:solidFill>
                  <a:schemeClr val="bg1"/>
                </a:solidFill>
              </a:rPr>
              <a:t>. п. н.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87624" y="73242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Вебинар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РТЦ НИУ ВШЭ "Оценка 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</a:rPr>
              <a:t>информационно-коммуникационной грамотности школьников и использование её результатов на региональном уровне"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3143" y="123478"/>
            <a:ext cx="952473" cy="78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-14288" y="1059582"/>
            <a:ext cx="9158288" cy="364108"/>
            <a:chOff x="35496" y="1203598"/>
            <a:chExt cx="9030673" cy="36410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03598"/>
              <a:ext cx="3295650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212" y="1205756"/>
              <a:ext cx="3295650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0519" y="1205756"/>
              <a:ext cx="3295650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-14288" y="4727922"/>
            <a:ext cx="9158288" cy="364108"/>
            <a:chOff x="35496" y="1203598"/>
            <a:chExt cx="9030673" cy="36410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03598"/>
              <a:ext cx="3295650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212" y="1205756"/>
              <a:ext cx="3295650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0519" y="1205756"/>
              <a:ext cx="3295650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rtc_prezent_png\rtc_logo_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42" y="4886302"/>
            <a:ext cx="9129259" cy="34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71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/>
          <p:nvPr/>
        </p:nvGrpSpPr>
        <p:grpSpPr>
          <a:xfrm>
            <a:off x="4067945" y="1086904"/>
            <a:ext cx="4392488" cy="1906906"/>
            <a:chOff x="5004048" y="2427734"/>
            <a:chExt cx="3693114" cy="174087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50" t="15937" r="6155" b="14421"/>
            <a:stretch/>
          </p:blipFill>
          <p:spPr>
            <a:xfrm>
              <a:off x="5004048" y="2427734"/>
              <a:ext cx="3588823" cy="174087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326350" y="3568446"/>
              <a:ext cx="2134081" cy="464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5167 учащихся 9 классов</a:t>
              </a:r>
              <a:endParaRPr lang="ru-RU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98459" y="3075806"/>
              <a:ext cx="16619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1468 педагогов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57002" y="2571750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</a:rPr>
                <a:t>114 школ ЯНАО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-14288" y="4674588"/>
            <a:ext cx="9084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2">
                    <a:lumMod val="75000"/>
                  </a:schemeClr>
                </a:solidFill>
              </a:rPr>
              <a:t>Руководитель и автор-разработчик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проекта - Авдеева </a:t>
            </a: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</a:rPr>
              <a:t>Светлана Михайловна, к.т.н. заместитель исполнительного директора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НФПК г</a:t>
            </a:r>
            <a:r>
              <a:rPr lang="ru-RU" sz="1100" b="1" dirty="0">
                <a:solidFill>
                  <a:schemeClr val="accent2">
                    <a:lumMod val="75000"/>
                  </a:schemeClr>
                </a:solidFill>
              </a:rPr>
              <a:t>. Москва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729971"/>
            <a:ext cx="3689596" cy="38138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6354" y="978953"/>
            <a:ext cx="2808312" cy="769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Обеспечить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объективную оценку готовности выпускников основной школы жить и работать в информационном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обществе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224369"/>
            <a:ext cx="2808312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Оценить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, в какой мере школа обеспечивает внедрение информационно-коммуникационных технологий в учебный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процесс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460983"/>
            <a:ext cx="2808312" cy="790937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Предоставить инструмент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для обсуждения и выработки образовательной политики в области формирования ИК -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компетентности 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dirty="0"/>
          </a:p>
        </p:txBody>
      </p:sp>
      <p:pic>
        <p:nvPicPr>
          <p:cNvPr id="17" name="Picture 2" descr="E:\фотоархив 2013\Салехард 2\Использование оборудования\DSC_0111ум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27313" y="3342003"/>
            <a:ext cx="1742989" cy="1201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8" descr="http://sdelanounas.ru/images/img/sdelanounas.ru/images_img_www.media.nakanune.ru_x400_images_pictures_image_big_19720.jpg.jpeg"/>
          <p:cNvPicPr>
            <a:picLocks noChangeAspect="1" noChangeArrowheads="1"/>
          </p:cNvPicPr>
          <p:nvPr/>
        </p:nvPicPr>
        <p:blipFill>
          <a:blip r:embed="rId8" cstate="print"/>
          <a:srcRect l="2499" t="6667" b="8333"/>
          <a:stretch>
            <a:fillRect/>
          </a:stretch>
        </p:blipFill>
        <p:spPr bwMode="auto">
          <a:xfrm>
            <a:off x="5425120" y="3359758"/>
            <a:ext cx="1902194" cy="118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1" descr="http://89096ps.ucoz.ru/002.jpg"/>
          <p:cNvPicPr>
            <a:picLocks noChangeAspect="1" noChangeArrowheads="1"/>
          </p:cNvPicPr>
          <p:nvPr/>
        </p:nvPicPr>
        <p:blipFill>
          <a:blip r:embed="rId9" cstate="print"/>
          <a:srcRect l="26727" t="30648" r="33565"/>
          <a:stretch>
            <a:fillRect/>
          </a:stretch>
        </p:blipFill>
        <p:spPr bwMode="auto">
          <a:xfrm>
            <a:off x="3849806" y="3342004"/>
            <a:ext cx="1575314" cy="118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3478"/>
            <a:ext cx="7344816" cy="637183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Оценка </a:t>
            </a:r>
            <a:r>
              <a:rPr lang="ru-RU" sz="2000" b="1" dirty="0">
                <a:solidFill>
                  <a:schemeClr val="bg1"/>
                </a:solidFill>
              </a:rPr>
              <a:t>информационно-коммуникационной компетентности выпускников основной </a:t>
            </a:r>
            <a:r>
              <a:rPr lang="ru-RU" sz="2000" b="1" dirty="0" smtClean="0">
                <a:solidFill>
                  <a:schemeClr val="bg1"/>
                </a:solidFill>
              </a:rPr>
              <a:t>школы ЯНАО (9 классы)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21 августа 2014 года - 19 октября 2014 года)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515415"/>
            <a:ext cx="8661715" cy="63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17848" y="155276"/>
            <a:ext cx="7308304" cy="745778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18 сентября 2014 – установочный семинар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t="19356" r="66325" b="7000"/>
          <a:stretch/>
        </p:blipFill>
        <p:spPr bwMode="auto">
          <a:xfrm>
            <a:off x="5862517" y="825399"/>
            <a:ext cx="2905240" cy="3830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t="19973" r="51663" b="6385"/>
          <a:stretch/>
        </p:blipFill>
        <p:spPr bwMode="auto">
          <a:xfrm>
            <a:off x="2915816" y="825399"/>
            <a:ext cx="2880320" cy="3830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Z:\Вебинары и семинары\2014 год\Семинар 18.09.14\18.09.14 семинар\DSC0525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9" r="3579"/>
          <a:stretch/>
        </p:blipFill>
        <p:spPr bwMode="auto">
          <a:xfrm>
            <a:off x="335198" y="1275606"/>
            <a:ext cx="2359700" cy="1240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Z:\Вебинары и семинары\2014 год\Семинар 18.09.14\18.09.14 семинар\DSC0527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11124"/>
          <a:stretch/>
        </p:blipFill>
        <p:spPr bwMode="auto">
          <a:xfrm>
            <a:off x="395536" y="2874515"/>
            <a:ext cx="2359700" cy="1256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504" y="170270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Информационные продукты: буклет для родителей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723370"/>
            <a:ext cx="8661715" cy="4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3" t="14445" r="17084" b="5671"/>
          <a:stretch/>
        </p:blipFill>
        <p:spPr bwMode="auto">
          <a:xfrm>
            <a:off x="26930" y="710367"/>
            <a:ext cx="4353308" cy="398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2" t="13651" r="17197" b="5898"/>
          <a:stretch/>
        </p:blipFill>
        <p:spPr bwMode="auto">
          <a:xfrm>
            <a:off x="4226468" y="710367"/>
            <a:ext cx="4884367" cy="394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14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Группа 12"/>
          <p:cNvGrpSpPr/>
          <p:nvPr/>
        </p:nvGrpSpPr>
        <p:grpSpPr>
          <a:xfrm>
            <a:off x="3262978" y="529604"/>
            <a:ext cx="2677174" cy="3434746"/>
            <a:chOff x="6084168" y="1347614"/>
            <a:chExt cx="2957327" cy="352839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6084168" y="1347614"/>
              <a:ext cx="2957327" cy="35283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6148057" y="1469829"/>
              <a:ext cx="2840686" cy="3284066"/>
              <a:chOff x="6200809" y="643381"/>
              <a:chExt cx="2840686" cy="3284066"/>
            </a:xfrm>
          </p:grpSpPr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32" t="17940" r="24587" b="49982"/>
              <a:stretch/>
            </p:blipFill>
            <p:spPr bwMode="auto">
              <a:xfrm>
                <a:off x="6200809" y="2931791"/>
                <a:ext cx="2840686" cy="99565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" name="Группа 3"/>
              <p:cNvGrpSpPr/>
              <p:nvPr/>
            </p:nvGrpSpPr>
            <p:grpSpPr>
              <a:xfrm>
                <a:off x="6200809" y="643381"/>
                <a:ext cx="2840686" cy="2172901"/>
                <a:chOff x="6200809" y="625797"/>
                <a:chExt cx="2840686" cy="2172901"/>
              </a:xfrm>
            </p:grpSpPr>
            <p:pic>
              <p:nvPicPr>
                <p:cNvPr id="3075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944" t="17349" r="24342" b="47340"/>
                <a:stretch/>
              </p:blipFill>
              <p:spPr bwMode="auto">
                <a:xfrm>
                  <a:off x="6200809" y="1754253"/>
                  <a:ext cx="2840686" cy="104444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7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184" t="17800" r="24669" b="51141"/>
                <a:stretch/>
              </p:blipFill>
              <p:spPr bwMode="auto">
                <a:xfrm>
                  <a:off x="6200809" y="625797"/>
                  <a:ext cx="2840686" cy="990511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7" t="14328" r="35466" b="20820"/>
          <a:stretch/>
        </p:blipFill>
        <p:spPr bwMode="auto">
          <a:xfrm>
            <a:off x="140777" y="452409"/>
            <a:ext cx="3024336" cy="43515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41" y="4723370"/>
            <a:ext cx="8661715" cy="4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742" y="54428"/>
            <a:ext cx="9026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Результаты </a:t>
            </a:r>
            <a:r>
              <a:rPr lang="ru-RU" sz="2000" b="1" dirty="0" smtClean="0">
                <a:solidFill>
                  <a:schemeClr val="bg1"/>
                </a:solidFill>
              </a:rPr>
              <a:t>исследования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3372599" y="4038641"/>
            <a:ext cx="2285988" cy="715253"/>
          </a:xfrm>
          <a:prstGeom prst="flowChartMagneticDis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Базы данных  результатов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7" t="11361" r="37453" b="34434"/>
          <a:stretch/>
        </p:blipFill>
        <p:spPr bwMode="auto">
          <a:xfrm>
            <a:off x="6012160" y="452409"/>
            <a:ext cx="2957326" cy="3545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084167" y="4038641"/>
            <a:ext cx="2885319" cy="6712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Реестр затруднений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5724127" y="4227934"/>
            <a:ext cx="288033" cy="187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11411"/>
            <a:ext cx="3888432" cy="49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11" b="65194"/>
          <a:stretch/>
        </p:blipFill>
        <p:spPr>
          <a:xfrm>
            <a:off x="132320" y="111411"/>
            <a:ext cx="3836983" cy="2572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E:\rtc_prezent_png\rtc_logo_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41" y="4723370"/>
            <a:ext cx="8661715" cy="4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355976" y="199055"/>
            <a:ext cx="23807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Информационные продукты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12" r="8794" b="14959"/>
          <a:stretch/>
        </p:blipFill>
        <p:spPr bwMode="auto">
          <a:xfrm>
            <a:off x="108058" y="2805580"/>
            <a:ext cx="3874857" cy="2123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99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4899744" cy="8572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Круглый стол по итогам исследования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33199"/>
            <a:ext cx="3240360" cy="3990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E:\rtc_prezent_png\rtc_logo_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41" y="4723370"/>
            <a:ext cx="8661715" cy="4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3" t="8904" r="23928" b="28845"/>
          <a:stretch/>
        </p:blipFill>
        <p:spPr bwMode="auto">
          <a:xfrm>
            <a:off x="179511" y="733199"/>
            <a:ext cx="5349293" cy="3990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78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47664" y="195486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ПРЕИМУЩЕСТВА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1" t="7690" r="11246" b="22906"/>
          <a:stretch/>
        </p:blipFill>
        <p:spPr>
          <a:xfrm>
            <a:off x="4211960" y="1157288"/>
            <a:ext cx="4896544" cy="37187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t="168" r="2798" b="46373"/>
          <a:stretch/>
        </p:blipFill>
        <p:spPr>
          <a:xfrm>
            <a:off x="179512" y="1347614"/>
            <a:ext cx="3938953" cy="2988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99992" y="1353344"/>
            <a:ext cx="18793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Оценка когнитивных умений, а не технологических навыков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64856" y="2139702"/>
            <a:ext cx="1519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Комплексность анализа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64856" y="2841785"/>
            <a:ext cx="1519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Связь с реальной жизнью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64856" y="3495222"/>
            <a:ext cx="1663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Простота и доступность проведения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4856" y="4282525"/>
            <a:ext cx="181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2"/>
                </a:solidFill>
              </a:rPr>
              <a:t>Автоматическая обработка результатов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4288" y="1491630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Высокая валидность и надёжность оценки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69578" y="2149383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2"/>
                </a:solidFill>
              </a:rPr>
              <a:t>Успешно апробирован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42983" y="2838146"/>
            <a:ext cx="16561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2"/>
                </a:solidFill>
              </a:rPr>
              <a:t>Одобрен ведущими международными экспертами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79822" y="3651870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2"/>
                </a:solidFill>
              </a:rPr>
              <a:t>Адаптирован к российским </a:t>
            </a:r>
            <a:r>
              <a:rPr lang="ru-RU" sz="1100" b="1" dirty="0" smtClean="0">
                <a:solidFill>
                  <a:schemeClr val="tx2"/>
                </a:solidFill>
              </a:rPr>
              <a:t> </a:t>
            </a:r>
            <a:r>
              <a:rPr lang="ru-RU" sz="1100" b="1" dirty="0">
                <a:solidFill>
                  <a:schemeClr val="tx2"/>
                </a:solidFill>
              </a:rPr>
              <a:t>условиям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49162" y="4354891"/>
            <a:ext cx="16949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2"/>
                </a:solidFill>
              </a:rPr>
              <a:t>Ответственный подход к обработке данных</a:t>
            </a:r>
          </a:p>
        </p:txBody>
      </p:sp>
      <p:pic>
        <p:nvPicPr>
          <p:cNvPr id="6" name="Picture 2" descr="E:\rtc_prezent_png\rtc_logo_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41" y="4723370"/>
            <a:ext cx="8661715" cy="4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953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pic>
        <p:nvPicPr>
          <p:cNvPr id="4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723370"/>
            <a:ext cx="8661715" cy="4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1707654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Головичер Галина Валентиновна, заместитель директора ГКУ ЯНАО «РЦОКО»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E-mail: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Golovichergv@list.ru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Тел. -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(34922) 33325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5199</TotalTime>
  <Words>229</Words>
  <Application>Microsoft Office PowerPoint</Application>
  <PresentationFormat>Экран (16:9)</PresentationFormat>
  <Paragraphs>44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Опыт Ямало-Ненецкого автономного округа по проведению исследования информационно-коммуникационной компетентности обучающихся и использованию его  результатов </vt:lpstr>
      <vt:lpstr>Оценка информационно-коммуникационной компетентности выпускников основной школы ЯНАО (9 классы) (21 августа 2014 года - 19 октября 2014 года)</vt:lpstr>
      <vt:lpstr>18 сентября 2014 – установочный семинар</vt:lpstr>
      <vt:lpstr>Презентация PowerPoint</vt:lpstr>
      <vt:lpstr>Презентация PowerPoint</vt:lpstr>
      <vt:lpstr>Презентация PowerPoint</vt:lpstr>
      <vt:lpstr>Круглый стол по итогам исследования</vt:lpstr>
      <vt:lpstr>Презентация PowerPoint</vt:lpstr>
      <vt:lpstr>СПАСИБО ЗА ВНИМАНИЕ!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Ростислав Горбовский</cp:lastModifiedBy>
  <cp:revision>183</cp:revision>
  <dcterms:created xsi:type="dcterms:W3CDTF">2011-08-25T06:09:31Z</dcterms:created>
  <dcterms:modified xsi:type="dcterms:W3CDTF">2015-05-15T03:10:17Z</dcterms:modified>
</cp:coreProperties>
</file>