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496" r:id="rId3"/>
    <p:sldId id="498" r:id="rId4"/>
    <p:sldId id="505" r:id="rId5"/>
    <p:sldId id="501" r:id="rId6"/>
    <p:sldId id="503" r:id="rId7"/>
    <p:sldId id="500" r:id="rId8"/>
    <p:sldId id="504" r:id="rId9"/>
    <p:sldId id="486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2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2778" autoAdjust="0"/>
  </p:normalViewPr>
  <p:slideViewPr>
    <p:cSldViewPr snapToGrid="0">
      <p:cViewPr>
        <p:scale>
          <a:sx n="161" d="100"/>
          <a:sy n="161" d="100"/>
        </p:scale>
        <p:origin x="-17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16FDF-390A-4D9A-880D-7294D93EEF4F}" type="doc">
      <dgm:prSet loTypeId="urn:microsoft.com/office/officeart/2005/8/layout/vList2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DB6070B-582D-4BCB-8286-57DA8BF97A0F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ru-RU" sz="1800" b="1" dirty="0" smtClean="0"/>
            <a:t>ОБРАЗОВАТЕЛЬНЫЕ ПРОГРАММЫ</a:t>
          </a:r>
          <a:endParaRPr lang="ru-RU" sz="1800" b="1" dirty="0"/>
        </a:p>
      </dgm:t>
    </dgm:pt>
    <dgm:pt modelId="{B7C2F589-E661-4AB5-A103-3FB78A800F9D}" type="parTrans" cxnId="{FF30FF54-EAFF-460A-8E59-612ACEAD2CCB}">
      <dgm:prSet/>
      <dgm:spPr/>
      <dgm:t>
        <a:bodyPr/>
        <a:lstStyle/>
        <a:p>
          <a:endParaRPr lang="ru-RU"/>
        </a:p>
      </dgm:t>
    </dgm:pt>
    <dgm:pt modelId="{1CAD946B-E2D8-4196-B3E9-47CA61A8E211}" type="sibTrans" cxnId="{FF30FF54-EAFF-460A-8E59-612ACEAD2CCB}">
      <dgm:prSet/>
      <dgm:spPr/>
      <dgm:t>
        <a:bodyPr/>
        <a:lstStyle/>
        <a:p>
          <a:endParaRPr lang="ru-RU"/>
        </a:p>
      </dgm:t>
    </dgm:pt>
    <dgm:pt modelId="{79DA0230-8FD2-49F7-A070-68843CCB70CF}">
      <dgm:prSet phldrT="[Текст]" custT="1"/>
      <dgm:spPr>
        <a:solidFill>
          <a:srgbClr val="C23210"/>
        </a:solidFill>
      </dgm:spPr>
      <dgm:t>
        <a:bodyPr/>
        <a:lstStyle/>
        <a:p>
          <a:pPr algn="ctr"/>
          <a:r>
            <a:rPr lang="ru-RU" sz="2400" b="1" dirty="0" smtClean="0"/>
            <a:t>Доказательная образовательная политика </a:t>
          </a:r>
          <a:r>
            <a:rPr lang="ru-RU" sz="1800" b="1" dirty="0" smtClean="0"/>
            <a:t>– для аналитиков, экспертов, консультантов</a:t>
          </a:r>
        </a:p>
        <a:p>
          <a:pPr algn="ctr"/>
          <a:r>
            <a:rPr lang="ru-RU" sz="2400" b="1" dirty="0" smtClean="0"/>
            <a:t>Измерения в психологии и образовании </a:t>
          </a:r>
          <a:r>
            <a:rPr lang="ru-RU" sz="1800" b="1" dirty="0" smtClean="0"/>
            <a:t>– для</a:t>
          </a:r>
          <a:r>
            <a:rPr lang="en-US" sz="1800" b="1" dirty="0" smtClean="0"/>
            <a:t> </a:t>
          </a:r>
          <a:r>
            <a:rPr lang="ru-RU" sz="1800" b="1" dirty="0" err="1" smtClean="0"/>
            <a:t>тестологов</a:t>
          </a:r>
          <a:r>
            <a:rPr lang="ru-RU" sz="1800" b="1" dirty="0" smtClean="0"/>
            <a:t> и</a:t>
          </a:r>
          <a:r>
            <a:rPr lang="en-US" sz="1800" b="1" dirty="0" smtClean="0"/>
            <a:t> </a:t>
          </a:r>
          <a:r>
            <a:rPr lang="ru-RU" sz="1800" b="1" dirty="0" smtClean="0"/>
            <a:t>разработчиков тестов</a:t>
          </a:r>
          <a:endParaRPr lang="ru-RU" sz="1800" b="1" dirty="0"/>
        </a:p>
      </dgm:t>
    </dgm:pt>
    <dgm:pt modelId="{250B2724-2FC2-4399-98FF-58DA339A5764}" type="sibTrans" cxnId="{4D35A7D5-4442-483B-916F-11EFD81B9C5E}">
      <dgm:prSet/>
      <dgm:spPr/>
      <dgm:t>
        <a:bodyPr/>
        <a:lstStyle/>
        <a:p>
          <a:endParaRPr lang="ru-RU"/>
        </a:p>
      </dgm:t>
    </dgm:pt>
    <dgm:pt modelId="{A9581598-3A08-4C55-9143-FB5C66DCE3D2}" type="parTrans" cxnId="{4D35A7D5-4442-483B-916F-11EFD81B9C5E}">
      <dgm:prSet/>
      <dgm:spPr/>
      <dgm:t>
        <a:bodyPr/>
        <a:lstStyle/>
        <a:p>
          <a:endParaRPr lang="ru-RU"/>
        </a:p>
      </dgm:t>
    </dgm:pt>
    <dgm:pt modelId="{8ECC9165-F523-4DCC-9185-9D9592107EF8}" type="pres">
      <dgm:prSet presAssocID="{2A716FDF-390A-4D9A-880D-7294D93EEF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2254DE-85B1-4757-9849-54399EA0ED83}" type="pres">
      <dgm:prSet presAssocID="{1DB6070B-582D-4BCB-8286-57DA8BF97A0F}" presName="parentText" presStyleLbl="node1" presStyleIdx="0" presStyleCnt="2" custScaleX="67554" custScaleY="38595" custLinFactY="-40092" custLinFactNeighborX="-10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AE59B-183C-4D3A-9929-DD9B185B9B29}" type="pres">
      <dgm:prSet presAssocID="{1CAD946B-E2D8-4196-B3E9-47CA61A8E211}" presName="spacer" presStyleCnt="0"/>
      <dgm:spPr/>
    </dgm:pt>
    <dgm:pt modelId="{CED7E8FE-7648-4E20-8BF9-5A7A3FDE7C3E}" type="pres">
      <dgm:prSet presAssocID="{79DA0230-8FD2-49F7-A070-68843CCB70CF}" presName="parentText" presStyleLbl="node1" presStyleIdx="1" presStyleCnt="2" custScaleY="133440" custLinFactNeighborY="-30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35A7D5-4442-483B-916F-11EFD81B9C5E}" srcId="{2A716FDF-390A-4D9A-880D-7294D93EEF4F}" destId="{79DA0230-8FD2-49F7-A070-68843CCB70CF}" srcOrd="1" destOrd="0" parTransId="{A9581598-3A08-4C55-9143-FB5C66DCE3D2}" sibTransId="{250B2724-2FC2-4399-98FF-58DA339A5764}"/>
    <dgm:cxn modelId="{89E31C83-7C0F-4953-988A-F2A9C56E6592}" type="presOf" srcId="{1DB6070B-582D-4BCB-8286-57DA8BF97A0F}" destId="{CC2254DE-85B1-4757-9849-54399EA0ED83}" srcOrd="0" destOrd="0" presId="urn:microsoft.com/office/officeart/2005/8/layout/vList2"/>
    <dgm:cxn modelId="{2C7F193D-46BD-4AD2-8850-06E40C6920BF}" type="presOf" srcId="{79DA0230-8FD2-49F7-A070-68843CCB70CF}" destId="{CED7E8FE-7648-4E20-8BF9-5A7A3FDE7C3E}" srcOrd="0" destOrd="0" presId="urn:microsoft.com/office/officeart/2005/8/layout/vList2"/>
    <dgm:cxn modelId="{FF30FF54-EAFF-460A-8E59-612ACEAD2CCB}" srcId="{2A716FDF-390A-4D9A-880D-7294D93EEF4F}" destId="{1DB6070B-582D-4BCB-8286-57DA8BF97A0F}" srcOrd="0" destOrd="0" parTransId="{B7C2F589-E661-4AB5-A103-3FB78A800F9D}" sibTransId="{1CAD946B-E2D8-4196-B3E9-47CA61A8E211}"/>
    <dgm:cxn modelId="{01D0B79F-B052-444A-BFB5-A33A1B629291}" type="presOf" srcId="{2A716FDF-390A-4D9A-880D-7294D93EEF4F}" destId="{8ECC9165-F523-4DCC-9185-9D9592107EF8}" srcOrd="0" destOrd="0" presId="urn:microsoft.com/office/officeart/2005/8/layout/vList2"/>
    <dgm:cxn modelId="{F7BB8F07-2245-4A8F-98C2-EE34CB6B7122}" type="presParOf" srcId="{8ECC9165-F523-4DCC-9185-9D9592107EF8}" destId="{CC2254DE-85B1-4757-9849-54399EA0ED83}" srcOrd="0" destOrd="0" presId="urn:microsoft.com/office/officeart/2005/8/layout/vList2"/>
    <dgm:cxn modelId="{C4FE6114-90D8-42B7-86BC-CB767FEA525D}" type="presParOf" srcId="{8ECC9165-F523-4DCC-9185-9D9592107EF8}" destId="{72CAE59B-183C-4D3A-9929-DD9B185B9B29}" srcOrd="1" destOrd="0" presId="urn:microsoft.com/office/officeart/2005/8/layout/vList2"/>
    <dgm:cxn modelId="{D3ACEA33-5144-4A68-86E6-26491EC962A9}" type="presParOf" srcId="{8ECC9165-F523-4DCC-9185-9D9592107EF8}" destId="{CED7E8FE-7648-4E20-8BF9-5A7A3FDE7C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254DE-85B1-4757-9849-54399EA0ED83}">
      <dsp:nvSpPr>
        <dsp:cNvPr id="0" name=""/>
        <dsp:cNvSpPr/>
      </dsp:nvSpPr>
      <dsp:spPr>
        <a:xfrm>
          <a:off x="1165990" y="0"/>
          <a:ext cx="5182059" cy="631057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ОБРАЗОВАТЕЛЬНЫЕ ПРОГРАММЫ</a:t>
          </a:r>
          <a:endParaRPr lang="ru-RU" sz="1800" b="1" kern="1200" dirty="0"/>
        </a:p>
      </dsp:txBody>
      <dsp:txXfrm>
        <a:off x="1196796" y="30806"/>
        <a:ext cx="5120447" cy="569445"/>
      </dsp:txXfrm>
    </dsp:sp>
    <dsp:sp modelId="{CED7E8FE-7648-4E20-8BF9-5A7A3FDE7C3E}">
      <dsp:nvSpPr>
        <dsp:cNvPr id="0" name=""/>
        <dsp:cNvSpPr/>
      </dsp:nvSpPr>
      <dsp:spPr>
        <a:xfrm>
          <a:off x="0" y="948032"/>
          <a:ext cx="7670989" cy="2181844"/>
        </a:xfrm>
        <a:prstGeom prst="roundRect">
          <a:avLst/>
        </a:prstGeom>
        <a:solidFill>
          <a:srgbClr val="C232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Доказательная образовательная политика </a:t>
          </a:r>
          <a:r>
            <a:rPr lang="ru-RU" sz="1800" b="1" kern="1200" dirty="0" smtClean="0"/>
            <a:t>– для аналитиков, экспертов, консультантов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Измерения в психологии и образовании </a:t>
          </a:r>
          <a:r>
            <a:rPr lang="ru-RU" sz="1800" b="1" kern="1200" dirty="0" smtClean="0"/>
            <a:t>– для</a:t>
          </a:r>
          <a:r>
            <a:rPr lang="en-US" sz="1800" b="1" kern="1200" dirty="0" smtClean="0"/>
            <a:t> </a:t>
          </a:r>
          <a:r>
            <a:rPr lang="ru-RU" sz="1800" b="1" kern="1200" dirty="0" err="1" smtClean="0"/>
            <a:t>тестологов</a:t>
          </a:r>
          <a:r>
            <a:rPr lang="ru-RU" sz="1800" b="1" kern="1200" dirty="0" smtClean="0"/>
            <a:t> и</a:t>
          </a:r>
          <a:r>
            <a:rPr lang="en-US" sz="1800" b="1" kern="1200" dirty="0" smtClean="0"/>
            <a:t> </a:t>
          </a:r>
          <a:r>
            <a:rPr lang="ru-RU" sz="1800" b="1" kern="1200" dirty="0" smtClean="0"/>
            <a:t>разработчиков тестов</a:t>
          </a:r>
          <a:endParaRPr lang="ru-RU" sz="1800" b="1" kern="1200" dirty="0"/>
        </a:p>
      </dsp:txBody>
      <dsp:txXfrm>
        <a:off x="106509" y="1054541"/>
        <a:ext cx="7457971" cy="1968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oko.org/ru/events/EAOKO-201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smaximova@hse.r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22224" y="207049"/>
            <a:ext cx="673009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РТЦ </a:t>
            </a:r>
            <a:r>
              <a:rPr lang="ru-RU" sz="1600" dirty="0" err="1" smtClean="0">
                <a:solidFill>
                  <a:schemeClr val="bg1"/>
                </a:solidFill>
                <a:latin typeface="+mn-lt"/>
                <a:cs typeface="Arial" pitchFamily="34" charset="0"/>
              </a:rPr>
              <a:t>ИнОбра</a:t>
            </a:r>
            <a:r>
              <a:rPr lang="ru-RU" sz="16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5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 сентября 201</a:t>
            </a: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4</a:t>
            </a: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 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603675" y="1372972"/>
            <a:ext cx="59366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Добро пожаловать на </a:t>
            </a:r>
            <a:r>
              <a:rPr lang="ru-RU" sz="2400" dirty="0" err="1">
                <a:solidFill>
                  <a:srgbClr val="FFFF00"/>
                </a:solidFill>
              </a:rPr>
              <a:t>вебинар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35496" y="2084294"/>
            <a:ext cx="8999984" cy="19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Как </a:t>
            </a:r>
            <a:r>
              <a:rPr lang="ru-RU" sz="2800" dirty="0">
                <a:solidFill>
                  <a:schemeClr val="bg1"/>
                </a:solidFill>
              </a:rPr>
              <a:t>доступно и наглядно представить результаты оценки образовательных </a:t>
            </a:r>
            <a:r>
              <a:rPr lang="ru-RU" sz="2800" dirty="0" smtClean="0">
                <a:solidFill>
                  <a:schemeClr val="bg1"/>
                </a:solidFill>
              </a:rPr>
              <a:t>достижений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0863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Институт образова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1" y="4558676"/>
            <a:ext cx="393883" cy="3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Изображение 26" descr="Снимок экрана 2014-03-23 в 1.10.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43958"/>
            <a:ext cx="504056" cy="499748"/>
          </a:xfrm>
          <a:prstGeom prst="rect">
            <a:avLst/>
          </a:prstGeom>
        </p:spPr>
      </p:pic>
      <p:pic>
        <p:nvPicPr>
          <p:cNvPr id="18" name="Изображение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909" y="4612218"/>
            <a:ext cx="1368152" cy="34203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ВЫСТУПАЮЩИЕ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461" y="1716024"/>
            <a:ext cx="9064487" cy="2154517"/>
          </a:xfrm>
          <a:prstGeom prst="rect">
            <a:avLst/>
          </a:prstGeo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ru-RU" sz="2400" dirty="0" smtClean="0">
                <a:solidFill>
                  <a:srgbClr val="0070C0"/>
                </a:solidFill>
              </a:rPr>
              <a:t>Вальдман </a:t>
            </a:r>
            <a:r>
              <a:rPr lang="ru-RU" sz="2400" dirty="0">
                <a:solidFill>
                  <a:srgbClr val="0070C0"/>
                </a:solidFill>
              </a:rPr>
              <a:t>Игорь Александрович</a:t>
            </a:r>
          </a:p>
          <a:p>
            <a:pPr lvl="1" algn="just"/>
            <a:r>
              <a:rPr lang="ru-RU" sz="2400" dirty="0">
                <a:solidFill>
                  <a:srgbClr val="FF0000"/>
                </a:solidFill>
              </a:rPr>
              <a:t>директор Российского тренингового центра ИО НИУ ВШЭ, </a:t>
            </a:r>
            <a:r>
              <a:rPr lang="ru-RU" sz="2400" dirty="0" err="1">
                <a:solidFill>
                  <a:srgbClr val="FF0000"/>
                </a:solidFill>
              </a:rPr>
              <a:t>к.п.н</a:t>
            </a:r>
            <a:endParaRPr lang="ru-RU" sz="2400" kern="0" dirty="0"/>
          </a:p>
          <a:p>
            <a:pPr lvl="1">
              <a:spcAft>
                <a:spcPts val="600"/>
              </a:spcAft>
            </a:pPr>
            <a:r>
              <a:rPr lang="ru-RU" sz="2400" dirty="0" err="1" smtClean="0">
                <a:solidFill>
                  <a:srgbClr val="0070C0"/>
                </a:solidFill>
              </a:rPr>
              <a:t>Боченков</a:t>
            </a:r>
            <a:r>
              <a:rPr lang="ru-RU" sz="2400" dirty="0" smtClean="0">
                <a:solidFill>
                  <a:srgbClr val="0070C0"/>
                </a:solidFill>
              </a:rPr>
              <a:t> Сергей Анатольевич</a:t>
            </a:r>
            <a:endParaRPr lang="ru-RU" sz="2400" dirty="0">
              <a:solidFill>
                <a:srgbClr val="0070C0"/>
              </a:solidFill>
            </a:endParaRPr>
          </a:p>
          <a:p>
            <a:pPr lvl="1" algn="just"/>
            <a:r>
              <a:rPr lang="ru-RU" sz="2400" dirty="0">
                <a:solidFill>
                  <a:srgbClr val="FF0000"/>
                </a:solidFill>
              </a:rPr>
              <a:t>э</a:t>
            </a:r>
            <a:r>
              <a:rPr lang="ru-RU" sz="2400" dirty="0" smtClean="0">
                <a:solidFill>
                  <a:srgbClr val="FF0000"/>
                </a:solidFill>
              </a:rPr>
              <a:t>ксперт независимого агентства оценки качества образования «Лидер»</a:t>
            </a:r>
            <a:endParaRPr lang="ru-RU" sz="2400" kern="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МАТЕРИАЛЫ СЕМИНАРА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22071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200" dirty="0" smtClean="0"/>
              <a:t>Материалы вебинара будут доступны на сайте Российского тренингового центра по адресу</a:t>
            </a:r>
          </a:p>
          <a:p>
            <a:pPr algn="just"/>
            <a:endParaRPr lang="ru-RU" sz="3200" dirty="0" smtClean="0"/>
          </a:p>
          <a:p>
            <a:pPr algn="ctr"/>
            <a:r>
              <a:rPr lang="en-US" sz="2400" dirty="0">
                <a:solidFill>
                  <a:srgbClr val="0079C2"/>
                </a:solidFill>
              </a:rPr>
              <a:t>http://www.rtc-edu.ru/trainings/webinar/345</a:t>
            </a: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СТАТИСТИКА УЧАСТНИКОВ ВЕБИНАРА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1131590"/>
            <a:ext cx="9144001" cy="4011910"/>
          </a:xfrm>
          <a:prstGeom prst="rect">
            <a:avLst/>
          </a:prstGeom>
        </p:spPr>
        <p:txBody>
          <a:bodyPr/>
          <a:lstStyle/>
          <a:p>
            <a:r>
              <a:rPr lang="ru-RU" sz="2200" dirty="0" smtClean="0"/>
              <a:t>По состоянию на </a:t>
            </a:r>
            <a:r>
              <a:rPr lang="ru-RU" sz="2200" b="1" dirty="0" smtClean="0"/>
              <a:t>24.</a:t>
            </a:r>
            <a:r>
              <a:rPr lang="en-US" sz="2200" b="1" dirty="0" smtClean="0"/>
              <a:t>0</a:t>
            </a:r>
            <a:r>
              <a:rPr lang="ru-RU" sz="2200" b="1" dirty="0" smtClean="0"/>
              <a:t>9.201</a:t>
            </a:r>
            <a:r>
              <a:rPr lang="en-US" sz="2200" b="1" dirty="0" smtClean="0"/>
              <a:t>4</a:t>
            </a:r>
            <a:r>
              <a:rPr lang="ru-RU" sz="2200" dirty="0" smtClean="0"/>
              <a:t> на </a:t>
            </a:r>
            <a:r>
              <a:rPr lang="ru-RU" sz="2200" dirty="0" err="1" smtClean="0"/>
              <a:t>вебинар</a:t>
            </a:r>
            <a:r>
              <a:rPr lang="ru-RU" sz="2200" dirty="0" smtClean="0"/>
              <a:t> зарегистрировались </a:t>
            </a:r>
            <a:r>
              <a:rPr lang="ru-RU" sz="2200" b="1" dirty="0" smtClean="0"/>
              <a:t> </a:t>
            </a:r>
          </a:p>
          <a:p>
            <a:r>
              <a:rPr lang="ru-RU" sz="2200" dirty="0" smtClean="0"/>
              <a:t>представители </a:t>
            </a:r>
            <a:r>
              <a:rPr lang="ru-RU" sz="2200" b="1" smtClean="0"/>
              <a:t>157 организаци</a:t>
            </a:r>
            <a:r>
              <a:rPr lang="ru-RU" sz="2200" b="1"/>
              <a:t>й</a:t>
            </a:r>
            <a:r>
              <a:rPr lang="ru-RU" sz="2200" smtClean="0"/>
              <a:t> </a:t>
            </a:r>
            <a:r>
              <a:rPr lang="ru-RU" sz="2200" dirty="0" smtClean="0"/>
              <a:t>из </a:t>
            </a:r>
            <a:r>
              <a:rPr lang="ru-RU" sz="2200" u="sng" dirty="0" smtClean="0"/>
              <a:t>50 регионов РФ</a:t>
            </a:r>
            <a:r>
              <a:rPr lang="ru-RU" sz="2200" dirty="0" smtClean="0"/>
              <a:t> и  </a:t>
            </a:r>
            <a:r>
              <a:rPr lang="ru-RU" sz="2200" u="sng" dirty="0" smtClean="0"/>
              <a:t>6</a:t>
            </a:r>
            <a:r>
              <a:rPr lang="ru-RU" sz="2200" b="1" u="sng" dirty="0" smtClean="0"/>
              <a:t> </a:t>
            </a:r>
            <a:r>
              <a:rPr lang="ru-RU" sz="2200" u="sng" dirty="0" smtClean="0"/>
              <a:t>стран</a:t>
            </a:r>
            <a:r>
              <a:rPr lang="ru-RU" sz="2200" dirty="0" smtClean="0"/>
              <a:t> – Республика Беларусь, </a:t>
            </a:r>
            <a:r>
              <a:rPr lang="ru-RU" sz="2200" dirty="0"/>
              <a:t>Республика </a:t>
            </a:r>
            <a:r>
              <a:rPr lang="ru-RU" sz="2200" dirty="0" smtClean="0"/>
              <a:t>Казахстан, Республика Армения, Республика Таджикистан, Приднестровская </a:t>
            </a:r>
            <a:r>
              <a:rPr lang="ru-RU" sz="2200" dirty="0"/>
              <a:t>Молдавская </a:t>
            </a:r>
            <a:r>
              <a:rPr lang="ru-RU" sz="2200" dirty="0" smtClean="0"/>
              <a:t>Республика и Киргизская Республика. </a:t>
            </a:r>
          </a:p>
          <a:p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2200" b="1" i="1" dirty="0" smtClean="0"/>
              <a:t>Организации</a:t>
            </a:r>
          </a:p>
          <a:p>
            <a:r>
              <a:rPr lang="ru-RU" sz="2000" dirty="0"/>
              <a:t>Органы управления образованием  –  </a:t>
            </a:r>
            <a:r>
              <a:rPr lang="ru-RU" sz="2000" b="1" dirty="0" smtClean="0">
                <a:solidFill>
                  <a:srgbClr val="FF0000"/>
                </a:solidFill>
              </a:rPr>
              <a:t> 19</a:t>
            </a:r>
          </a:p>
          <a:p>
            <a:r>
              <a:rPr lang="ru-RU" sz="2000" dirty="0"/>
              <a:t>Центры оценки качества </a:t>
            </a:r>
            <a:r>
              <a:rPr lang="ru-RU" sz="2000" dirty="0" smtClean="0"/>
              <a:t>образования –  </a:t>
            </a:r>
            <a:r>
              <a:rPr lang="ru-RU" sz="2000" b="1" dirty="0" smtClean="0">
                <a:solidFill>
                  <a:srgbClr val="FF0000"/>
                </a:solidFill>
              </a:rPr>
              <a:t>33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/>
              <a:t>Институты повышения квалификации/развития образования   –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34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 smtClean="0"/>
              <a:t>Школы, информационные </a:t>
            </a:r>
            <a:r>
              <a:rPr lang="ru-RU" sz="2000" dirty="0"/>
              <a:t>и методические центры –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58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 smtClean="0"/>
              <a:t>Организации ВПО, СПО и ресурсные центры - </a:t>
            </a:r>
            <a:r>
              <a:rPr lang="ru-RU" sz="2000" b="1" dirty="0" smtClean="0">
                <a:solidFill>
                  <a:srgbClr val="FF0000"/>
                </a:solidFill>
              </a:rPr>
              <a:t>13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86" y="1406121"/>
            <a:ext cx="8633085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Вопросы докладчикам можно задавать по ходу </a:t>
            </a:r>
            <a:r>
              <a:rPr lang="ru-RU" sz="2600" dirty="0" err="1" smtClean="0">
                <a:latin typeface="+mn-lt"/>
              </a:rPr>
              <a:t>вебинара</a:t>
            </a:r>
            <a:r>
              <a:rPr lang="en-US" sz="2600" dirty="0" smtClean="0">
                <a:latin typeface="+mn-lt"/>
              </a:rPr>
              <a:t> </a:t>
            </a:r>
            <a:r>
              <a:rPr lang="ru-RU" sz="2600" dirty="0" smtClean="0">
                <a:latin typeface="+mn-lt"/>
              </a:rPr>
              <a:t>во </a:t>
            </a:r>
            <a:r>
              <a:rPr lang="ru-RU" sz="2600" dirty="0" smtClean="0">
                <a:latin typeface="+mn-lt"/>
              </a:rPr>
              <a:t>вкладке </a:t>
            </a:r>
            <a:r>
              <a:rPr lang="ru-RU" sz="2600" dirty="0" smtClean="0">
                <a:solidFill>
                  <a:srgbClr val="FF0000"/>
                </a:solidFill>
                <a:latin typeface="+mn-lt"/>
              </a:rPr>
              <a:t>ВОПРОСЫ</a:t>
            </a:r>
            <a:endParaRPr lang="ru-RU" sz="26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Вопросы по качеству трансляции и другие вопросы просьба задавать во вкладке </a:t>
            </a:r>
            <a:r>
              <a:rPr lang="ru-RU" sz="2600" dirty="0" smtClean="0">
                <a:solidFill>
                  <a:srgbClr val="FF0000"/>
                </a:solidFill>
                <a:latin typeface="+mn-lt"/>
              </a:rPr>
              <a:t>ОБЩИЙ ЧАТ</a:t>
            </a:r>
            <a:endParaRPr lang="ru-RU" sz="26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Просьба </a:t>
            </a:r>
            <a:r>
              <a:rPr lang="ru-RU" sz="2600" dirty="0" smtClean="0">
                <a:latin typeface="+mn-lt"/>
              </a:rPr>
              <a:t>к </a:t>
            </a:r>
            <a:r>
              <a:rPr lang="ru-RU" sz="2600" dirty="0" smtClean="0">
                <a:latin typeface="+mn-lt"/>
              </a:rPr>
              <a:t>организациям-участникам указать число участников </a:t>
            </a:r>
            <a:r>
              <a:rPr lang="ru-RU" sz="2600" dirty="0" err="1" smtClean="0">
                <a:latin typeface="+mn-lt"/>
              </a:rPr>
              <a:t>вебинара</a:t>
            </a:r>
            <a:r>
              <a:rPr lang="ru-RU" sz="2600" dirty="0" smtClean="0">
                <a:latin typeface="+mn-lt"/>
              </a:rPr>
              <a:t> в </a:t>
            </a:r>
            <a:r>
              <a:rPr lang="ru-RU" sz="2600" dirty="0" smtClean="0">
                <a:latin typeface="+mn-lt"/>
              </a:rPr>
              <a:t>студии во вкладке </a:t>
            </a:r>
            <a:r>
              <a:rPr lang="ru-RU" sz="2600" dirty="0">
                <a:solidFill>
                  <a:srgbClr val="FF0000"/>
                </a:solidFill>
              </a:rPr>
              <a:t>ОБЩИЙ ЧАТ</a:t>
            </a:r>
            <a:endParaRPr lang="ru-RU" sz="2600" dirty="0" smtClean="0"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 smtClean="0">
                <a:latin typeface="+mn-lt"/>
              </a:rPr>
              <a:t>Просьба уточнить название участника, если это неясно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23825"/>
            <a:ext cx="9158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НЕКОТОРЫЕ ОРГАНИЗАЦИОННЫЕ ВОПРОСЫ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23825"/>
            <a:ext cx="9158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Ближайшие мероприятия </a:t>
            </a:r>
            <a:r>
              <a:rPr lang="ru-RU" sz="3200" dirty="0" smtClean="0">
                <a:solidFill>
                  <a:schemeClr val="bg1"/>
                </a:solidFill>
              </a:rPr>
              <a:t>РТЦ и ЕАОКО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386" y="990743"/>
            <a:ext cx="88291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endParaRPr lang="ru-RU" sz="1200" b="1" dirty="0" smtClean="0"/>
          </a:p>
          <a:p>
            <a:pPr fontAlgn="t"/>
            <a:r>
              <a:rPr lang="ru-RU" sz="2400" b="1" dirty="0" smtClean="0">
                <a:solidFill>
                  <a:srgbClr val="FF0000"/>
                </a:solidFill>
              </a:rPr>
              <a:t>30-31 октября 2014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Семинар «Интерпретация и представление результатов оценки образовательных достижений для различных групп пользователей»</a:t>
            </a:r>
          </a:p>
          <a:p>
            <a:pPr algn="just" fontAlgn="t"/>
            <a:endParaRPr lang="ru-RU" sz="1200" b="1" dirty="0" smtClean="0"/>
          </a:p>
          <a:p>
            <a:pPr fontAlgn="t"/>
            <a:r>
              <a:rPr lang="ru-RU" sz="2400" b="1" dirty="0" smtClean="0">
                <a:solidFill>
                  <a:srgbClr val="FF0000"/>
                </a:solidFill>
              </a:rPr>
              <a:t>7-8 ноября 2014</a:t>
            </a:r>
            <a:endParaRPr lang="ru-RU" sz="2400" b="1" dirty="0">
              <a:solidFill>
                <a:srgbClr val="FF0000"/>
              </a:solidFill>
            </a:endParaRPr>
          </a:p>
          <a:p>
            <a:pPr algn="just"/>
            <a:r>
              <a:rPr lang="ru-RU" sz="2400" b="1" dirty="0"/>
              <a:t>Третья ежегодная международная конференция Евразийской Ассоциации оценки качества образования «Особенности и направления развития национальных систем оценки качества образования</a:t>
            </a:r>
            <a:r>
              <a:rPr lang="ru-RU" sz="2400" b="1" dirty="0" smtClean="0"/>
              <a:t>»</a:t>
            </a:r>
          </a:p>
          <a:p>
            <a:pPr algn="just"/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eaoko.org/ru/events/EAOKO-2014.html</a:t>
            </a:r>
            <a:endParaRPr lang="ru-RU" sz="2000" b="1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22" y="4356400"/>
            <a:ext cx="1362238" cy="74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2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6"/>
            <a:ext cx="9158288" cy="52448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САЙТ РТЦ</a:t>
            </a:r>
            <a:endParaRPr lang="ru-RU" sz="2400" dirty="0" smtClean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02067" y="84912"/>
            <a:ext cx="2513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www.rtc</a:t>
            </a:r>
            <a:r>
              <a:rPr lang="en-US" sz="2800" dirty="0" err="1">
                <a:solidFill>
                  <a:srgbClr val="FFFF00"/>
                </a:solidFill>
              </a:rPr>
              <a:t>-edu.ru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32" y="702528"/>
            <a:ext cx="8372682" cy="438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1616640" y="321469"/>
            <a:ext cx="68897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chemeClr val="bg1"/>
                </a:solidFill>
                <a:latin typeface="Myriad Pro" pitchFamily="34" charset="0"/>
              </a:rPr>
              <a:t>МАГИСТРАТУРА ИНСТИТУТА ОБРАЗОВАНИЯ ВШЭ</a:t>
            </a:r>
            <a:endParaRPr lang="en-US" sz="2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0695" y="1184372"/>
            <a:ext cx="6353300" cy="7326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16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ru-RU" sz="2000" b="1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ru-RU" sz="195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b="1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9" name="Group 581"/>
          <p:cNvGrpSpPr>
            <a:grpSpLocks/>
          </p:cNvGrpSpPr>
          <p:nvPr/>
        </p:nvGrpSpPr>
        <p:grpSpPr bwMode="auto">
          <a:xfrm>
            <a:off x="165201" y="135694"/>
            <a:ext cx="1139458" cy="681112"/>
            <a:chOff x="8166" y="2884"/>
            <a:chExt cx="4715" cy="3054"/>
          </a:xfrm>
        </p:grpSpPr>
        <p:grpSp>
          <p:nvGrpSpPr>
            <p:cNvPr id="11" name="Group 582"/>
            <p:cNvGrpSpPr>
              <a:grpSpLocks/>
            </p:cNvGrpSpPr>
            <p:nvPr/>
          </p:nvGrpSpPr>
          <p:grpSpPr bwMode="auto">
            <a:xfrm>
              <a:off x="8166" y="2884"/>
              <a:ext cx="4715" cy="3054"/>
              <a:chOff x="8166" y="2884"/>
              <a:chExt cx="4715" cy="3054"/>
            </a:xfrm>
          </p:grpSpPr>
          <p:sp>
            <p:nvSpPr>
              <p:cNvPr id="12" name="Freeform 647"/>
              <p:cNvSpPr>
                <a:spLocks/>
              </p:cNvSpPr>
              <p:nvPr/>
            </p:nvSpPr>
            <p:spPr bwMode="auto">
              <a:xfrm>
                <a:off x="9170" y="3578"/>
                <a:ext cx="3235" cy="1465"/>
              </a:xfrm>
              <a:custGeom>
                <a:avLst/>
                <a:gdLst>
                  <a:gd name="T0" fmla="+- 0 9670 9170"/>
                  <a:gd name="T1" fmla="*/ T0 w 3235"/>
                  <a:gd name="T2" fmla="+- 0 5043 3578"/>
                  <a:gd name="T3" fmla="*/ 5043 h 1465"/>
                  <a:gd name="T4" fmla="+- 0 9749 9170"/>
                  <a:gd name="T5" fmla="*/ T4 w 3235"/>
                  <a:gd name="T6" fmla="+- 0 4919 3578"/>
                  <a:gd name="T7" fmla="*/ 4919 h 1465"/>
                  <a:gd name="T8" fmla="+- 0 9836 9170"/>
                  <a:gd name="T9" fmla="*/ T8 w 3235"/>
                  <a:gd name="T10" fmla="+- 0 4804 3578"/>
                  <a:gd name="T11" fmla="*/ 4804 h 1465"/>
                  <a:gd name="T12" fmla="+- 0 9931 9170"/>
                  <a:gd name="T13" fmla="*/ T12 w 3235"/>
                  <a:gd name="T14" fmla="+- 0 4698 3578"/>
                  <a:gd name="T15" fmla="*/ 4698 h 1465"/>
                  <a:gd name="T16" fmla="+- 0 10033 9170"/>
                  <a:gd name="T17" fmla="*/ T16 w 3235"/>
                  <a:gd name="T18" fmla="+- 0 4601 3578"/>
                  <a:gd name="T19" fmla="*/ 4601 h 1465"/>
                  <a:gd name="T20" fmla="+- 0 10141 9170"/>
                  <a:gd name="T21" fmla="*/ T20 w 3235"/>
                  <a:gd name="T22" fmla="+- 0 4513 3578"/>
                  <a:gd name="T23" fmla="*/ 4513 h 1465"/>
                  <a:gd name="T24" fmla="+- 0 10256 9170"/>
                  <a:gd name="T25" fmla="*/ T24 w 3235"/>
                  <a:gd name="T26" fmla="+- 0 4434 3578"/>
                  <a:gd name="T27" fmla="*/ 4434 h 1465"/>
                  <a:gd name="T28" fmla="+- 0 10375 9170"/>
                  <a:gd name="T29" fmla="*/ T28 w 3235"/>
                  <a:gd name="T30" fmla="+- 0 4364 3578"/>
                  <a:gd name="T31" fmla="*/ 4364 h 1465"/>
                  <a:gd name="T32" fmla="+- 0 10499 9170"/>
                  <a:gd name="T33" fmla="*/ T32 w 3235"/>
                  <a:gd name="T34" fmla="+- 0 4304 3578"/>
                  <a:gd name="T35" fmla="*/ 4304 h 1465"/>
                  <a:gd name="T36" fmla="+- 0 10627 9170"/>
                  <a:gd name="T37" fmla="*/ T36 w 3235"/>
                  <a:gd name="T38" fmla="+- 0 4254 3578"/>
                  <a:gd name="T39" fmla="*/ 4254 h 1465"/>
                  <a:gd name="T40" fmla="+- 0 10758 9170"/>
                  <a:gd name="T41" fmla="*/ T40 w 3235"/>
                  <a:gd name="T42" fmla="+- 0 4214 3578"/>
                  <a:gd name="T43" fmla="*/ 4214 h 1465"/>
                  <a:gd name="T44" fmla="+- 0 10892 9170"/>
                  <a:gd name="T45" fmla="*/ T44 w 3235"/>
                  <a:gd name="T46" fmla="+- 0 4184 3578"/>
                  <a:gd name="T47" fmla="*/ 4184 h 1465"/>
                  <a:gd name="T48" fmla="+- 0 11028 9170"/>
                  <a:gd name="T49" fmla="*/ T48 w 3235"/>
                  <a:gd name="T50" fmla="+- 0 4165 3578"/>
                  <a:gd name="T51" fmla="*/ 4165 h 1465"/>
                  <a:gd name="T52" fmla="+- 0 11166 9170"/>
                  <a:gd name="T53" fmla="*/ T52 w 3235"/>
                  <a:gd name="T54" fmla="+- 0 4156 3578"/>
                  <a:gd name="T55" fmla="*/ 4156 h 1465"/>
                  <a:gd name="T56" fmla="+- 0 11304 9170"/>
                  <a:gd name="T57" fmla="*/ T56 w 3235"/>
                  <a:gd name="T58" fmla="+- 0 4157 3578"/>
                  <a:gd name="T59" fmla="*/ 4157 h 1465"/>
                  <a:gd name="T60" fmla="+- 0 11442 9170"/>
                  <a:gd name="T61" fmla="*/ T60 w 3235"/>
                  <a:gd name="T62" fmla="+- 0 4169 3578"/>
                  <a:gd name="T63" fmla="*/ 4169 h 1465"/>
                  <a:gd name="T64" fmla="+- 0 11580 9170"/>
                  <a:gd name="T65" fmla="*/ T64 w 3235"/>
                  <a:gd name="T66" fmla="+- 0 4192 3578"/>
                  <a:gd name="T67" fmla="*/ 4192 h 1465"/>
                  <a:gd name="T68" fmla="+- 0 11717 9170"/>
                  <a:gd name="T69" fmla="*/ T68 w 3235"/>
                  <a:gd name="T70" fmla="+- 0 4227 3578"/>
                  <a:gd name="T71" fmla="*/ 4227 h 1465"/>
                  <a:gd name="T72" fmla="+- 0 11852 9170"/>
                  <a:gd name="T73" fmla="*/ T72 w 3235"/>
                  <a:gd name="T74" fmla="+- 0 4272 3578"/>
                  <a:gd name="T75" fmla="*/ 4272 h 1465"/>
                  <a:gd name="T76" fmla="+- 0 11984 9170"/>
                  <a:gd name="T77" fmla="*/ T76 w 3235"/>
                  <a:gd name="T78" fmla="+- 0 4329 3578"/>
                  <a:gd name="T79" fmla="*/ 4329 h 1465"/>
                  <a:gd name="T80" fmla="+- 0 12114 9170"/>
                  <a:gd name="T81" fmla="*/ T80 w 3235"/>
                  <a:gd name="T82" fmla="+- 0 4398 3578"/>
                  <a:gd name="T83" fmla="*/ 4398 h 1465"/>
                  <a:gd name="T84" fmla="+- 0 12405 9170"/>
                  <a:gd name="T85" fmla="*/ T84 w 3235"/>
                  <a:gd name="T86" fmla="+- 0 3899 3578"/>
                  <a:gd name="T87" fmla="*/ 3899 h 1465"/>
                  <a:gd name="T88" fmla="+- 0 12233 9170"/>
                  <a:gd name="T89" fmla="*/ T88 w 3235"/>
                  <a:gd name="T90" fmla="+- 0 3808 3578"/>
                  <a:gd name="T91" fmla="*/ 3808 h 1465"/>
                  <a:gd name="T92" fmla="+- 0 12058 9170"/>
                  <a:gd name="T93" fmla="*/ T92 w 3235"/>
                  <a:gd name="T94" fmla="+- 0 3732 3578"/>
                  <a:gd name="T95" fmla="*/ 3732 h 1465"/>
                  <a:gd name="T96" fmla="+- 0 11879 9170"/>
                  <a:gd name="T97" fmla="*/ T96 w 3235"/>
                  <a:gd name="T98" fmla="+- 0 3672 3578"/>
                  <a:gd name="T99" fmla="*/ 3672 h 1465"/>
                  <a:gd name="T100" fmla="+- 0 11698 9170"/>
                  <a:gd name="T101" fmla="*/ T100 w 3235"/>
                  <a:gd name="T102" fmla="+- 0 3627 3578"/>
                  <a:gd name="T103" fmla="*/ 3627 h 1465"/>
                  <a:gd name="T104" fmla="+- 0 11516 9170"/>
                  <a:gd name="T105" fmla="*/ T104 w 3235"/>
                  <a:gd name="T106" fmla="+- 0 3596 3578"/>
                  <a:gd name="T107" fmla="*/ 3596 h 1465"/>
                  <a:gd name="T108" fmla="+- 0 11333 9170"/>
                  <a:gd name="T109" fmla="*/ T108 w 3235"/>
                  <a:gd name="T110" fmla="+- 0 3580 3578"/>
                  <a:gd name="T111" fmla="*/ 3580 h 1465"/>
                  <a:gd name="T112" fmla="+- 0 11150 9170"/>
                  <a:gd name="T113" fmla="*/ T112 w 3235"/>
                  <a:gd name="T114" fmla="+- 0 3578 3578"/>
                  <a:gd name="T115" fmla="*/ 3578 h 1465"/>
                  <a:gd name="T116" fmla="+- 0 10968 9170"/>
                  <a:gd name="T117" fmla="*/ T116 w 3235"/>
                  <a:gd name="T118" fmla="+- 0 3590 3578"/>
                  <a:gd name="T119" fmla="*/ 3590 h 1465"/>
                  <a:gd name="T120" fmla="+- 0 10788 9170"/>
                  <a:gd name="T121" fmla="*/ T120 w 3235"/>
                  <a:gd name="T122" fmla="+- 0 3616 3578"/>
                  <a:gd name="T123" fmla="*/ 3616 h 1465"/>
                  <a:gd name="T124" fmla="+- 0 10611 9170"/>
                  <a:gd name="T125" fmla="*/ T124 w 3235"/>
                  <a:gd name="T126" fmla="+- 0 3656 3578"/>
                  <a:gd name="T127" fmla="*/ 3656 h 1465"/>
                  <a:gd name="T128" fmla="+- 0 10437 9170"/>
                  <a:gd name="T129" fmla="*/ T128 w 3235"/>
                  <a:gd name="T130" fmla="+- 0 3709 3578"/>
                  <a:gd name="T131" fmla="*/ 3709 h 1465"/>
                  <a:gd name="T132" fmla="+- 0 10268 9170"/>
                  <a:gd name="T133" fmla="*/ T132 w 3235"/>
                  <a:gd name="T134" fmla="+- 0 3775 3578"/>
                  <a:gd name="T135" fmla="*/ 3775 h 1465"/>
                  <a:gd name="T136" fmla="+- 0 10104 9170"/>
                  <a:gd name="T137" fmla="*/ T136 w 3235"/>
                  <a:gd name="T138" fmla="+- 0 3854 3578"/>
                  <a:gd name="T139" fmla="*/ 3854 h 1465"/>
                  <a:gd name="T140" fmla="+- 0 9946 9170"/>
                  <a:gd name="T141" fmla="*/ T140 w 3235"/>
                  <a:gd name="T142" fmla="+- 0 3946 3578"/>
                  <a:gd name="T143" fmla="*/ 3946 h 1465"/>
                  <a:gd name="T144" fmla="+- 0 9794 9170"/>
                  <a:gd name="T145" fmla="*/ T144 w 3235"/>
                  <a:gd name="T146" fmla="+- 0 4050 3578"/>
                  <a:gd name="T147" fmla="*/ 4050 h 1465"/>
                  <a:gd name="T148" fmla="+- 0 9651 9170"/>
                  <a:gd name="T149" fmla="*/ T148 w 3235"/>
                  <a:gd name="T150" fmla="+- 0 4167 3578"/>
                  <a:gd name="T151" fmla="*/ 4167 h 1465"/>
                  <a:gd name="T152" fmla="+- 0 9516 9170"/>
                  <a:gd name="T153" fmla="*/ T152 w 3235"/>
                  <a:gd name="T154" fmla="+- 0 4296 3578"/>
                  <a:gd name="T155" fmla="*/ 4296 h 1465"/>
                  <a:gd name="T156" fmla="+- 0 9390 9170"/>
                  <a:gd name="T157" fmla="*/ T156 w 3235"/>
                  <a:gd name="T158" fmla="+- 0 4437 3578"/>
                  <a:gd name="T159" fmla="*/ 4437 h 1465"/>
                  <a:gd name="T160" fmla="+- 0 9275 9170"/>
                  <a:gd name="T161" fmla="*/ T160 w 3235"/>
                  <a:gd name="T162" fmla="+- 0 4589 3578"/>
                  <a:gd name="T163" fmla="*/ 4589 h 1465"/>
                  <a:gd name="T164" fmla="+- 0 9170 9170"/>
                  <a:gd name="T165" fmla="*/ T164 w 3235"/>
                  <a:gd name="T166" fmla="+- 0 4753 3578"/>
                  <a:gd name="T167" fmla="*/ 4753 h 1465"/>
                  <a:gd name="T168" fmla="+- 0 9670 9170"/>
                  <a:gd name="T169" fmla="*/ T168 w 3235"/>
                  <a:gd name="T170" fmla="+- 0 5043 3578"/>
                  <a:gd name="T171" fmla="*/ 5043 h 14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3235" h="1465">
                    <a:moveTo>
                      <a:pt x="500" y="1465"/>
                    </a:moveTo>
                    <a:lnTo>
                      <a:pt x="579" y="1341"/>
                    </a:lnTo>
                    <a:lnTo>
                      <a:pt x="666" y="1226"/>
                    </a:lnTo>
                    <a:lnTo>
                      <a:pt x="761" y="1120"/>
                    </a:lnTo>
                    <a:lnTo>
                      <a:pt x="863" y="1023"/>
                    </a:lnTo>
                    <a:lnTo>
                      <a:pt x="971" y="935"/>
                    </a:lnTo>
                    <a:lnTo>
                      <a:pt x="1086" y="856"/>
                    </a:lnTo>
                    <a:lnTo>
                      <a:pt x="1205" y="786"/>
                    </a:lnTo>
                    <a:lnTo>
                      <a:pt x="1329" y="726"/>
                    </a:lnTo>
                    <a:lnTo>
                      <a:pt x="1457" y="676"/>
                    </a:lnTo>
                    <a:lnTo>
                      <a:pt x="1588" y="636"/>
                    </a:lnTo>
                    <a:lnTo>
                      <a:pt x="1722" y="606"/>
                    </a:lnTo>
                    <a:lnTo>
                      <a:pt x="1858" y="587"/>
                    </a:lnTo>
                    <a:lnTo>
                      <a:pt x="1996" y="578"/>
                    </a:lnTo>
                    <a:lnTo>
                      <a:pt x="2134" y="579"/>
                    </a:lnTo>
                    <a:lnTo>
                      <a:pt x="2272" y="591"/>
                    </a:lnTo>
                    <a:lnTo>
                      <a:pt x="2410" y="614"/>
                    </a:lnTo>
                    <a:lnTo>
                      <a:pt x="2547" y="649"/>
                    </a:lnTo>
                    <a:lnTo>
                      <a:pt x="2682" y="694"/>
                    </a:lnTo>
                    <a:lnTo>
                      <a:pt x="2814" y="751"/>
                    </a:lnTo>
                    <a:lnTo>
                      <a:pt x="2944" y="820"/>
                    </a:lnTo>
                    <a:lnTo>
                      <a:pt x="3235" y="321"/>
                    </a:lnTo>
                    <a:lnTo>
                      <a:pt x="3063" y="230"/>
                    </a:lnTo>
                    <a:lnTo>
                      <a:pt x="2888" y="154"/>
                    </a:lnTo>
                    <a:lnTo>
                      <a:pt x="2709" y="94"/>
                    </a:lnTo>
                    <a:lnTo>
                      <a:pt x="2528" y="49"/>
                    </a:lnTo>
                    <a:lnTo>
                      <a:pt x="2346" y="18"/>
                    </a:lnTo>
                    <a:lnTo>
                      <a:pt x="2163" y="2"/>
                    </a:lnTo>
                    <a:lnTo>
                      <a:pt x="1980" y="0"/>
                    </a:lnTo>
                    <a:lnTo>
                      <a:pt x="1798" y="12"/>
                    </a:lnTo>
                    <a:lnTo>
                      <a:pt x="1618" y="38"/>
                    </a:lnTo>
                    <a:lnTo>
                      <a:pt x="1441" y="78"/>
                    </a:lnTo>
                    <a:lnTo>
                      <a:pt x="1267" y="131"/>
                    </a:lnTo>
                    <a:lnTo>
                      <a:pt x="1098" y="197"/>
                    </a:lnTo>
                    <a:lnTo>
                      <a:pt x="934" y="276"/>
                    </a:lnTo>
                    <a:lnTo>
                      <a:pt x="776" y="368"/>
                    </a:lnTo>
                    <a:lnTo>
                      <a:pt x="624" y="472"/>
                    </a:lnTo>
                    <a:lnTo>
                      <a:pt x="481" y="589"/>
                    </a:lnTo>
                    <a:lnTo>
                      <a:pt x="346" y="718"/>
                    </a:lnTo>
                    <a:lnTo>
                      <a:pt x="220" y="859"/>
                    </a:lnTo>
                    <a:lnTo>
                      <a:pt x="105" y="1011"/>
                    </a:lnTo>
                    <a:lnTo>
                      <a:pt x="0" y="1175"/>
                    </a:lnTo>
                    <a:lnTo>
                      <a:pt x="500" y="1465"/>
                    </a:lnTo>
                    <a:close/>
                  </a:path>
                </a:pathLst>
              </a:custGeom>
              <a:solidFill>
                <a:srgbClr val="D80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3" name="Group 583"/>
              <p:cNvGrpSpPr>
                <a:grpSpLocks/>
              </p:cNvGrpSpPr>
              <p:nvPr/>
            </p:nvGrpSpPr>
            <p:grpSpPr bwMode="auto">
              <a:xfrm>
                <a:off x="8166" y="2884"/>
                <a:ext cx="4715" cy="3054"/>
                <a:chOff x="8166" y="2884"/>
                <a:chExt cx="4715" cy="3054"/>
              </a:xfrm>
            </p:grpSpPr>
            <p:sp>
              <p:nvSpPr>
                <p:cNvPr id="14" name="Freeform 646"/>
                <p:cNvSpPr>
                  <a:spLocks/>
                </p:cNvSpPr>
                <p:nvPr/>
              </p:nvSpPr>
              <p:spPr bwMode="auto">
                <a:xfrm>
                  <a:off x="9562" y="4485"/>
                  <a:ext cx="201" cy="248"/>
                </a:xfrm>
                <a:custGeom>
                  <a:avLst/>
                  <a:gdLst>
                    <a:gd name="T0" fmla="+- 0 9763 9562"/>
                    <a:gd name="T1" fmla="*/ T0 w 201"/>
                    <a:gd name="T2" fmla="+- 0 4703 4485"/>
                    <a:gd name="T3" fmla="*/ 4703 h 248"/>
                    <a:gd name="T4" fmla="+- 0 9747 9562"/>
                    <a:gd name="T5" fmla="*/ T4 w 201"/>
                    <a:gd name="T6" fmla="+- 0 4664 4485"/>
                    <a:gd name="T7" fmla="*/ 4664 h 248"/>
                    <a:gd name="T8" fmla="+- 0 9739 9562"/>
                    <a:gd name="T9" fmla="*/ T8 w 201"/>
                    <a:gd name="T10" fmla="+- 0 4672 4485"/>
                    <a:gd name="T11" fmla="*/ 4672 h 248"/>
                    <a:gd name="T12" fmla="+- 0 9723 9562"/>
                    <a:gd name="T13" fmla="*/ T12 w 201"/>
                    <a:gd name="T14" fmla="+- 0 4683 4485"/>
                    <a:gd name="T15" fmla="*/ 4683 h 248"/>
                    <a:gd name="T16" fmla="+- 0 9706 9562"/>
                    <a:gd name="T17" fmla="*/ T16 w 201"/>
                    <a:gd name="T18" fmla="+- 0 4689 4485"/>
                    <a:gd name="T19" fmla="*/ 4689 h 248"/>
                    <a:gd name="T20" fmla="+- 0 9687 9562"/>
                    <a:gd name="T21" fmla="*/ T20 w 201"/>
                    <a:gd name="T22" fmla="+- 0 4691 4485"/>
                    <a:gd name="T23" fmla="*/ 4691 h 248"/>
                    <a:gd name="T24" fmla="+- 0 9669 9562"/>
                    <a:gd name="T25" fmla="*/ T24 w 201"/>
                    <a:gd name="T26" fmla="+- 0 4688 4485"/>
                    <a:gd name="T27" fmla="*/ 4688 h 248"/>
                    <a:gd name="T28" fmla="+- 0 9650 9562"/>
                    <a:gd name="T29" fmla="*/ T28 w 201"/>
                    <a:gd name="T30" fmla="+- 0 4681 4485"/>
                    <a:gd name="T31" fmla="*/ 4681 h 248"/>
                    <a:gd name="T32" fmla="+- 0 9633 9562"/>
                    <a:gd name="T33" fmla="*/ T32 w 201"/>
                    <a:gd name="T34" fmla="+- 0 4669 4485"/>
                    <a:gd name="T35" fmla="*/ 4669 h 248"/>
                    <a:gd name="T36" fmla="+- 0 9623 9562"/>
                    <a:gd name="T37" fmla="*/ T36 w 201"/>
                    <a:gd name="T38" fmla="+- 0 4659 4485"/>
                    <a:gd name="T39" fmla="*/ 4659 h 248"/>
                    <a:gd name="T40" fmla="+- 0 9612 9562"/>
                    <a:gd name="T41" fmla="*/ T40 w 201"/>
                    <a:gd name="T42" fmla="+- 0 4643 4485"/>
                    <a:gd name="T43" fmla="*/ 4643 h 248"/>
                    <a:gd name="T44" fmla="+- 0 9625 9562"/>
                    <a:gd name="T45" fmla="*/ T44 w 201"/>
                    <a:gd name="T46" fmla="+- 0 4717 4485"/>
                    <a:gd name="T47" fmla="*/ 4717 h 248"/>
                    <a:gd name="T48" fmla="+- 0 9642 9562"/>
                    <a:gd name="T49" fmla="*/ T48 w 201"/>
                    <a:gd name="T50" fmla="+- 0 4726 4485"/>
                    <a:gd name="T51" fmla="*/ 4726 h 248"/>
                    <a:gd name="T52" fmla="+- 0 9660 9562"/>
                    <a:gd name="T53" fmla="*/ T52 w 201"/>
                    <a:gd name="T54" fmla="+- 0 4731 4485"/>
                    <a:gd name="T55" fmla="*/ 4731 h 248"/>
                    <a:gd name="T56" fmla="+- 0 9678 9562"/>
                    <a:gd name="T57" fmla="*/ T56 w 201"/>
                    <a:gd name="T58" fmla="+- 0 4734 4485"/>
                    <a:gd name="T59" fmla="*/ 4734 h 248"/>
                    <a:gd name="T60" fmla="+- 0 9696 9562"/>
                    <a:gd name="T61" fmla="*/ T60 w 201"/>
                    <a:gd name="T62" fmla="+- 0 4733 4485"/>
                    <a:gd name="T63" fmla="*/ 4733 h 248"/>
                    <a:gd name="T64" fmla="+- 0 9714 9562"/>
                    <a:gd name="T65" fmla="*/ T64 w 201"/>
                    <a:gd name="T66" fmla="+- 0 4730 4485"/>
                    <a:gd name="T67" fmla="*/ 4730 h 248"/>
                    <a:gd name="T68" fmla="+- 0 9731 9562"/>
                    <a:gd name="T69" fmla="*/ T68 w 201"/>
                    <a:gd name="T70" fmla="+- 0 4724 4485"/>
                    <a:gd name="T71" fmla="*/ 4724 h 248"/>
                    <a:gd name="T72" fmla="+- 0 9747 9562"/>
                    <a:gd name="T73" fmla="*/ T72 w 201"/>
                    <a:gd name="T74" fmla="+- 0 4715 4485"/>
                    <a:gd name="T75" fmla="*/ 4715 h 248"/>
                    <a:gd name="T76" fmla="+- 0 9763 9562"/>
                    <a:gd name="T77" fmla="*/ T76 w 201"/>
                    <a:gd name="T78" fmla="+- 0 4703 4485"/>
                    <a:gd name="T79" fmla="*/ 4703 h 24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</a:cxnLst>
                  <a:rect l="0" t="0" r="r" b="b"/>
                  <a:pathLst>
                    <a:path w="201" h="248">
                      <a:moveTo>
                        <a:pt x="201" y="218"/>
                      </a:moveTo>
                      <a:lnTo>
                        <a:pt x="185" y="179"/>
                      </a:lnTo>
                      <a:lnTo>
                        <a:pt x="177" y="187"/>
                      </a:lnTo>
                      <a:lnTo>
                        <a:pt x="161" y="198"/>
                      </a:lnTo>
                      <a:lnTo>
                        <a:pt x="144" y="204"/>
                      </a:lnTo>
                      <a:lnTo>
                        <a:pt x="125" y="206"/>
                      </a:lnTo>
                      <a:lnTo>
                        <a:pt x="107" y="203"/>
                      </a:lnTo>
                      <a:lnTo>
                        <a:pt x="88" y="196"/>
                      </a:lnTo>
                      <a:lnTo>
                        <a:pt x="71" y="184"/>
                      </a:lnTo>
                      <a:lnTo>
                        <a:pt x="61" y="174"/>
                      </a:lnTo>
                      <a:lnTo>
                        <a:pt x="50" y="158"/>
                      </a:lnTo>
                      <a:lnTo>
                        <a:pt x="63" y="232"/>
                      </a:lnTo>
                      <a:lnTo>
                        <a:pt x="80" y="241"/>
                      </a:lnTo>
                      <a:lnTo>
                        <a:pt x="98" y="246"/>
                      </a:lnTo>
                      <a:lnTo>
                        <a:pt x="116" y="249"/>
                      </a:lnTo>
                      <a:lnTo>
                        <a:pt x="134" y="248"/>
                      </a:lnTo>
                      <a:lnTo>
                        <a:pt x="152" y="245"/>
                      </a:lnTo>
                      <a:lnTo>
                        <a:pt x="169" y="239"/>
                      </a:lnTo>
                      <a:lnTo>
                        <a:pt x="185" y="230"/>
                      </a:lnTo>
                      <a:lnTo>
                        <a:pt x="201" y="2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645"/>
                <p:cNvSpPr>
                  <a:spLocks/>
                </p:cNvSpPr>
                <p:nvPr/>
              </p:nvSpPr>
              <p:spPr bwMode="auto">
                <a:xfrm>
                  <a:off x="9562" y="4485"/>
                  <a:ext cx="201" cy="248"/>
                </a:xfrm>
                <a:custGeom>
                  <a:avLst/>
                  <a:gdLst>
                    <a:gd name="T0" fmla="+- 0 9591 9562"/>
                    <a:gd name="T1" fmla="*/ T0 w 201"/>
                    <a:gd name="T2" fmla="+- 0 4532 4485"/>
                    <a:gd name="T3" fmla="*/ 4532 h 248"/>
                    <a:gd name="T4" fmla="+- 0 9579 9562"/>
                    <a:gd name="T5" fmla="*/ T4 w 201"/>
                    <a:gd name="T6" fmla="+- 0 4549 4485"/>
                    <a:gd name="T7" fmla="*/ 4549 h 248"/>
                    <a:gd name="T8" fmla="+- 0 9570 9562"/>
                    <a:gd name="T9" fmla="*/ T8 w 201"/>
                    <a:gd name="T10" fmla="+- 0 4567 4485"/>
                    <a:gd name="T11" fmla="*/ 4567 h 248"/>
                    <a:gd name="T12" fmla="+- 0 9564 9562"/>
                    <a:gd name="T13" fmla="*/ T12 w 201"/>
                    <a:gd name="T14" fmla="+- 0 4585 4485"/>
                    <a:gd name="T15" fmla="*/ 4585 h 248"/>
                    <a:gd name="T16" fmla="+- 0 9562 9562"/>
                    <a:gd name="T17" fmla="*/ T16 w 201"/>
                    <a:gd name="T18" fmla="+- 0 4603 4485"/>
                    <a:gd name="T19" fmla="*/ 4603 h 248"/>
                    <a:gd name="T20" fmla="+- 0 9562 9562"/>
                    <a:gd name="T21" fmla="*/ T20 w 201"/>
                    <a:gd name="T22" fmla="+- 0 4621 4485"/>
                    <a:gd name="T23" fmla="*/ 4621 h 248"/>
                    <a:gd name="T24" fmla="+- 0 9565 9562"/>
                    <a:gd name="T25" fmla="*/ T24 w 201"/>
                    <a:gd name="T26" fmla="+- 0 4639 4485"/>
                    <a:gd name="T27" fmla="*/ 4639 h 248"/>
                    <a:gd name="T28" fmla="+- 0 9571 9562"/>
                    <a:gd name="T29" fmla="*/ T28 w 201"/>
                    <a:gd name="T30" fmla="+- 0 4657 4485"/>
                    <a:gd name="T31" fmla="*/ 4657 h 248"/>
                    <a:gd name="T32" fmla="+- 0 9579 9562"/>
                    <a:gd name="T33" fmla="*/ T32 w 201"/>
                    <a:gd name="T34" fmla="+- 0 4673 4485"/>
                    <a:gd name="T35" fmla="*/ 4673 h 248"/>
                    <a:gd name="T36" fmla="+- 0 9591 9562"/>
                    <a:gd name="T37" fmla="*/ T36 w 201"/>
                    <a:gd name="T38" fmla="+- 0 4688 4485"/>
                    <a:gd name="T39" fmla="*/ 4688 h 248"/>
                    <a:gd name="T40" fmla="+- 0 9605 9562"/>
                    <a:gd name="T41" fmla="*/ T40 w 201"/>
                    <a:gd name="T42" fmla="+- 0 4702 4485"/>
                    <a:gd name="T43" fmla="*/ 4702 h 248"/>
                    <a:gd name="T44" fmla="+- 0 9625 9562"/>
                    <a:gd name="T45" fmla="*/ T44 w 201"/>
                    <a:gd name="T46" fmla="+- 0 4717 4485"/>
                    <a:gd name="T47" fmla="*/ 4717 h 248"/>
                    <a:gd name="T48" fmla="+- 0 9612 9562"/>
                    <a:gd name="T49" fmla="*/ T48 w 201"/>
                    <a:gd name="T50" fmla="+- 0 4643 4485"/>
                    <a:gd name="T51" fmla="*/ 4643 h 248"/>
                    <a:gd name="T52" fmla="+- 0 9605 9562"/>
                    <a:gd name="T53" fmla="*/ T52 w 201"/>
                    <a:gd name="T54" fmla="+- 0 4625 4485"/>
                    <a:gd name="T55" fmla="*/ 4625 h 248"/>
                    <a:gd name="T56" fmla="+- 0 9603 9562"/>
                    <a:gd name="T57" fmla="*/ T56 w 201"/>
                    <a:gd name="T58" fmla="+- 0 4607 4485"/>
                    <a:gd name="T59" fmla="*/ 4607 h 248"/>
                    <a:gd name="T60" fmla="+- 0 9605 9562"/>
                    <a:gd name="T61" fmla="*/ T60 w 201"/>
                    <a:gd name="T62" fmla="+- 0 4589 4485"/>
                    <a:gd name="T63" fmla="*/ 4589 h 248"/>
                    <a:gd name="T64" fmla="+- 0 9611 9562"/>
                    <a:gd name="T65" fmla="*/ T64 w 201"/>
                    <a:gd name="T66" fmla="+- 0 4572 4485"/>
                    <a:gd name="T67" fmla="*/ 4572 h 248"/>
                    <a:gd name="T68" fmla="+- 0 9622 9562"/>
                    <a:gd name="T69" fmla="*/ T68 w 201"/>
                    <a:gd name="T70" fmla="+- 0 4556 4485"/>
                    <a:gd name="T71" fmla="*/ 4556 h 248"/>
                    <a:gd name="T72" fmla="+- 0 9632 9562"/>
                    <a:gd name="T73" fmla="*/ T72 w 201"/>
                    <a:gd name="T74" fmla="+- 0 4546 4485"/>
                    <a:gd name="T75" fmla="*/ 4546 h 248"/>
                    <a:gd name="T76" fmla="+- 0 9647 9562"/>
                    <a:gd name="T77" fmla="*/ T76 w 201"/>
                    <a:gd name="T78" fmla="+- 0 4536 4485"/>
                    <a:gd name="T79" fmla="*/ 4536 h 248"/>
                    <a:gd name="T80" fmla="+- 0 9664 9562"/>
                    <a:gd name="T81" fmla="*/ T80 w 201"/>
                    <a:gd name="T82" fmla="+- 0 4530 4485"/>
                    <a:gd name="T83" fmla="*/ 4530 h 248"/>
                    <a:gd name="T84" fmla="+- 0 9683 9562"/>
                    <a:gd name="T85" fmla="*/ T84 w 201"/>
                    <a:gd name="T86" fmla="+- 0 4528 4485"/>
                    <a:gd name="T87" fmla="*/ 4528 h 248"/>
                    <a:gd name="T88" fmla="+- 0 9701 9562"/>
                    <a:gd name="T89" fmla="*/ T88 w 201"/>
                    <a:gd name="T90" fmla="+- 0 4531 4485"/>
                    <a:gd name="T91" fmla="*/ 4531 h 248"/>
                    <a:gd name="T92" fmla="+- 0 9719 9562"/>
                    <a:gd name="T93" fmla="*/ T92 w 201"/>
                    <a:gd name="T94" fmla="+- 0 4538 4485"/>
                    <a:gd name="T95" fmla="*/ 4538 h 248"/>
                    <a:gd name="T96" fmla="+- 0 9736 9562"/>
                    <a:gd name="T97" fmla="*/ T96 w 201"/>
                    <a:gd name="T98" fmla="+- 0 4550 4485"/>
                    <a:gd name="T99" fmla="*/ 4550 h 248"/>
                    <a:gd name="T100" fmla="+- 0 9748 9562"/>
                    <a:gd name="T101" fmla="*/ T100 w 201"/>
                    <a:gd name="T102" fmla="+- 0 4562 4485"/>
                    <a:gd name="T103" fmla="*/ 4562 h 248"/>
                    <a:gd name="T104" fmla="+- 0 9759 9562"/>
                    <a:gd name="T105" fmla="*/ T104 w 201"/>
                    <a:gd name="T106" fmla="+- 0 4577 4485"/>
                    <a:gd name="T107" fmla="*/ 4577 h 248"/>
                    <a:gd name="T108" fmla="+- 0 9765 9562"/>
                    <a:gd name="T109" fmla="*/ T108 w 201"/>
                    <a:gd name="T110" fmla="+- 0 4594 4485"/>
                    <a:gd name="T111" fmla="*/ 4594 h 248"/>
                    <a:gd name="T112" fmla="+- 0 9768 9562"/>
                    <a:gd name="T113" fmla="*/ T112 w 201"/>
                    <a:gd name="T114" fmla="+- 0 4611 4485"/>
                    <a:gd name="T115" fmla="*/ 4611 h 248"/>
                    <a:gd name="T116" fmla="+- 0 9766 9562"/>
                    <a:gd name="T117" fmla="*/ T116 w 201"/>
                    <a:gd name="T118" fmla="+- 0 4629 4485"/>
                    <a:gd name="T119" fmla="*/ 4629 h 248"/>
                    <a:gd name="T120" fmla="+- 0 9759 9562"/>
                    <a:gd name="T121" fmla="*/ T120 w 201"/>
                    <a:gd name="T122" fmla="+- 0 4647 4485"/>
                    <a:gd name="T123" fmla="*/ 4647 h 248"/>
                    <a:gd name="T124" fmla="+- 0 9747 9562"/>
                    <a:gd name="T125" fmla="*/ T124 w 201"/>
                    <a:gd name="T126" fmla="+- 0 4664 4485"/>
                    <a:gd name="T127" fmla="*/ 4664 h 248"/>
                    <a:gd name="T128" fmla="+- 0 9763 9562"/>
                    <a:gd name="T129" fmla="*/ T128 w 201"/>
                    <a:gd name="T130" fmla="+- 0 4703 4485"/>
                    <a:gd name="T131" fmla="*/ 4703 h 248"/>
                    <a:gd name="T132" fmla="+- 0 9777 9562"/>
                    <a:gd name="T133" fmla="*/ T132 w 201"/>
                    <a:gd name="T134" fmla="+- 0 4689 4485"/>
                    <a:gd name="T135" fmla="*/ 4689 h 248"/>
                    <a:gd name="T136" fmla="+- 0 9789 9562"/>
                    <a:gd name="T137" fmla="*/ T136 w 201"/>
                    <a:gd name="T138" fmla="+- 0 4672 4485"/>
                    <a:gd name="T139" fmla="*/ 4672 h 248"/>
                    <a:gd name="T140" fmla="+- 0 9799 9562"/>
                    <a:gd name="T141" fmla="*/ T140 w 201"/>
                    <a:gd name="T142" fmla="+- 0 4654 4485"/>
                    <a:gd name="T143" fmla="*/ 4654 h 248"/>
                    <a:gd name="T144" fmla="+- 0 9805 9562"/>
                    <a:gd name="T145" fmla="*/ T144 w 201"/>
                    <a:gd name="T146" fmla="+- 0 4636 4485"/>
                    <a:gd name="T147" fmla="*/ 4636 h 248"/>
                    <a:gd name="T148" fmla="+- 0 9808 9562"/>
                    <a:gd name="T149" fmla="*/ T148 w 201"/>
                    <a:gd name="T150" fmla="+- 0 4618 4485"/>
                    <a:gd name="T151" fmla="*/ 4618 h 248"/>
                    <a:gd name="T152" fmla="+- 0 9808 9562"/>
                    <a:gd name="T153" fmla="*/ T152 w 201"/>
                    <a:gd name="T154" fmla="+- 0 4600 4485"/>
                    <a:gd name="T155" fmla="*/ 4600 h 248"/>
                    <a:gd name="T156" fmla="+- 0 9805 9562"/>
                    <a:gd name="T157" fmla="*/ T156 w 201"/>
                    <a:gd name="T158" fmla="+- 0 4582 4485"/>
                    <a:gd name="T159" fmla="*/ 4582 h 248"/>
                    <a:gd name="T160" fmla="+- 0 9800 9562"/>
                    <a:gd name="T161" fmla="*/ T160 w 201"/>
                    <a:gd name="T162" fmla="+- 0 4564 4485"/>
                    <a:gd name="T163" fmla="*/ 4564 h 248"/>
                    <a:gd name="T164" fmla="+- 0 9791 9562"/>
                    <a:gd name="T165" fmla="*/ T164 w 201"/>
                    <a:gd name="T166" fmla="+- 0 4547 4485"/>
                    <a:gd name="T167" fmla="*/ 4547 h 248"/>
                    <a:gd name="T168" fmla="+- 0 9779 9562"/>
                    <a:gd name="T169" fmla="*/ T168 w 201"/>
                    <a:gd name="T170" fmla="+- 0 4531 4485"/>
                    <a:gd name="T171" fmla="*/ 4531 h 248"/>
                    <a:gd name="T172" fmla="+- 0 9765 9562"/>
                    <a:gd name="T173" fmla="*/ T172 w 201"/>
                    <a:gd name="T174" fmla="+- 0 4517 4485"/>
                    <a:gd name="T175" fmla="*/ 4517 h 248"/>
                    <a:gd name="T176" fmla="+- 0 9745 9562"/>
                    <a:gd name="T177" fmla="*/ T176 w 201"/>
                    <a:gd name="T178" fmla="+- 0 4502 4485"/>
                    <a:gd name="T179" fmla="*/ 4502 h 248"/>
                    <a:gd name="T180" fmla="+- 0 9727 9562"/>
                    <a:gd name="T181" fmla="*/ T180 w 201"/>
                    <a:gd name="T182" fmla="+- 0 4493 4485"/>
                    <a:gd name="T183" fmla="*/ 4493 h 248"/>
                    <a:gd name="T184" fmla="+- 0 9709 9562"/>
                    <a:gd name="T185" fmla="*/ T184 w 201"/>
                    <a:gd name="T186" fmla="+- 0 4488 4485"/>
                    <a:gd name="T187" fmla="*/ 4488 h 248"/>
                    <a:gd name="T188" fmla="+- 0 9691 9562"/>
                    <a:gd name="T189" fmla="*/ T188 w 201"/>
                    <a:gd name="T190" fmla="+- 0 4485 4485"/>
                    <a:gd name="T191" fmla="*/ 4485 h 248"/>
                    <a:gd name="T192" fmla="+- 0 9673 9562"/>
                    <a:gd name="T193" fmla="*/ T192 w 201"/>
                    <a:gd name="T194" fmla="+- 0 4486 4485"/>
                    <a:gd name="T195" fmla="*/ 4486 h 248"/>
                    <a:gd name="T196" fmla="+- 0 9656 9562"/>
                    <a:gd name="T197" fmla="*/ T196 w 201"/>
                    <a:gd name="T198" fmla="+- 0 4489 4485"/>
                    <a:gd name="T199" fmla="*/ 4489 h 248"/>
                    <a:gd name="T200" fmla="+- 0 9639 9562"/>
                    <a:gd name="T201" fmla="*/ T200 w 201"/>
                    <a:gd name="T202" fmla="+- 0 4495 4485"/>
                    <a:gd name="T203" fmla="*/ 4495 h 248"/>
                    <a:gd name="T204" fmla="+- 0 9622 9562"/>
                    <a:gd name="T205" fmla="*/ T204 w 201"/>
                    <a:gd name="T206" fmla="+- 0 4504 4485"/>
                    <a:gd name="T207" fmla="*/ 4504 h 248"/>
                    <a:gd name="T208" fmla="+- 0 9607 9562"/>
                    <a:gd name="T209" fmla="*/ T208 w 201"/>
                    <a:gd name="T210" fmla="+- 0 4516 4485"/>
                    <a:gd name="T211" fmla="*/ 4516 h 248"/>
                    <a:gd name="T212" fmla="+- 0 9593 9562"/>
                    <a:gd name="T213" fmla="*/ T212 w 201"/>
                    <a:gd name="T214" fmla="+- 0 4530 4485"/>
                    <a:gd name="T215" fmla="*/ 4530 h 248"/>
                    <a:gd name="T216" fmla="+- 0 9591 9562"/>
                    <a:gd name="T217" fmla="*/ T216 w 201"/>
                    <a:gd name="T218" fmla="+- 0 4532 4485"/>
                    <a:gd name="T219" fmla="*/ 4532 h 24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</a:cxnLst>
                  <a:rect l="0" t="0" r="r" b="b"/>
                  <a:pathLst>
                    <a:path w="201" h="248">
                      <a:moveTo>
                        <a:pt x="29" y="47"/>
                      </a:moveTo>
                      <a:lnTo>
                        <a:pt x="17" y="64"/>
                      </a:lnTo>
                      <a:lnTo>
                        <a:pt x="8" y="82"/>
                      </a:lnTo>
                      <a:lnTo>
                        <a:pt x="2" y="100"/>
                      </a:lnTo>
                      <a:lnTo>
                        <a:pt x="0" y="118"/>
                      </a:lnTo>
                      <a:lnTo>
                        <a:pt x="0" y="136"/>
                      </a:lnTo>
                      <a:lnTo>
                        <a:pt x="3" y="154"/>
                      </a:lnTo>
                      <a:lnTo>
                        <a:pt x="9" y="172"/>
                      </a:lnTo>
                      <a:lnTo>
                        <a:pt x="17" y="188"/>
                      </a:lnTo>
                      <a:lnTo>
                        <a:pt x="29" y="203"/>
                      </a:lnTo>
                      <a:lnTo>
                        <a:pt x="43" y="217"/>
                      </a:lnTo>
                      <a:lnTo>
                        <a:pt x="63" y="232"/>
                      </a:lnTo>
                      <a:lnTo>
                        <a:pt x="50" y="158"/>
                      </a:lnTo>
                      <a:lnTo>
                        <a:pt x="43" y="140"/>
                      </a:lnTo>
                      <a:lnTo>
                        <a:pt x="41" y="122"/>
                      </a:lnTo>
                      <a:lnTo>
                        <a:pt x="43" y="104"/>
                      </a:lnTo>
                      <a:lnTo>
                        <a:pt x="49" y="87"/>
                      </a:lnTo>
                      <a:lnTo>
                        <a:pt x="60" y="71"/>
                      </a:lnTo>
                      <a:lnTo>
                        <a:pt x="70" y="61"/>
                      </a:lnTo>
                      <a:lnTo>
                        <a:pt x="85" y="51"/>
                      </a:lnTo>
                      <a:lnTo>
                        <a:pt x="102" y="45"/>
                      </a:lnTo>
                      <a:lnTo>
                        <a:pt x="121" y="43"/>
                      </a:lnTo>
                      <a:lnTo>
                        <a:pt x="139" y="46"/>
                      </a:lnTo>
                      <a:lnTo>
                        <a:pt x="157" y="53"/>
                      </a:lnTo>
                      <a:lnTo>
                        <a:pt x="174" y="65"/>
                      </a:lnTo>
                      <a:lnTo>
                        <a:pt x="186" y="77"/>
                      </a:lnTo>
                      <a:lnTo>
                        <a:pt x="197" y="92"/>
                      </a:lnTo>
                      <a:lnTo>
                        <a:pt x="203" y="109"/>
                      </a:lnTo>
                      <a:lnTo>
                        <a:pt x="206" y="126"/>
                      </a:lnTo>
                      <a:lnTo>
                        <a:pt x="204" y="144"/>
                      </a:lnTo>
                      <a:lnTo>
                        <a:pt x="197" y="162"/>
                      </a:lnTo>
                      <a:lnTo>
                        <a:pt x="185" y="179"/>
                      </a:lnTo>
                      <a:lnTo>
                        <a:pt x="201" y="218"/>
                      </a:lnTo>
                      <a:lnTo>
                        <a:pt x="215" y="204"/>
                      </a:lnTo>
                      <a:lnTo>
                        <a:pt x="227" y="187"/>
                      </a:lnTo>
                      <a:lnTo>
                        <a:pt x="237" y="169"/>
                      </a:lnTo>
                      <a:lnTo>
                        <a:pt x="243" y="151"/>
                      </a:lnTo>
                      <a:lnTo>
                        <a:pt x="246" y="133"/>
                      </a:lnTo>
                      <a:lnTo>
                        <a:pt x="246" y="115"/>
                      </a:lnTo>
                      <a:lnTo>
                        <a:pt x="243" y="97"/>
                      </a:lnTo>
                      <a:lnTo>
                        <a:pt x="238" y="79"/>
                      </a:lnTo>
                      <a:lnTo>
                        <a:pt x="229" y="62"/>
                      </a:lnTo>
                      <a:lnTo>
                        <a:pt x="217" y="46"/>
                      </a:lnTo>
                      <a:lnTo>
                        <a:pt x="203" y="32"/>
                      </a:lnTo>
                      <a:lnTo>
                        <a:pt x="183" y="17"/>
                      </a:lnTo>
                      <a:lnTo>
                        <a:pt x="165" y="8"/>
                      </a:lnTo>
                      <a:lnTo>
                        <a:pt x="147" y="3"/>
                      </a:lnTo>
                      <a:lnTo>
                        <a:pt x="129" y="0"/>
                      </a:lnTo>
                      <a:lnTo>
                        <a:pt x="111" y="1"/>
                      </a:lnTo>
                      <a:lnTo>
                        <a:pt x="94" y="4"/>
                      </a:lnTo>
                      <a:lnTo>
                        <a:pt x="77" y="10"/>
                      </a:lnTo>
                      <a:lnTo>
                        <a:pt x="60" y="19"/>
                      </a:lnTo>
                      <a:lnTo>
                        <a:pt x="45" y="31"/>
                      </a:lnTo>
                      <a:lnTo>
                        <a:pt x="31" y="45"/>
                      </a:lnTo>
                      <a:lnTo>
                        <a:pt x="29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ru-RU"/>
                </a:p>
              </p:txBody>
            </p:sp>
            <p:grpSp>
              <p:nvGrpSpPr>
                <p:cNvPr id="16" name="Group 584"/>
                <p:cNvGrpSpPr>
                  <a:grpSpLocks/>
                </p:cNvGrpSpPr>
                <p:nvPr/>
              </p:nvGrpSpPr>
              <p:grpSpPr bwMode="auto">
                <a:xfrm>
                  <a:off x="8166" y="2884"/>
                  <a:ext cx="4715" cy="3054"/>
                  <a:chOff x="8166" y="2884"/>
                  <a:chExt cx="4715" cy="3054"/>
                </a:xfrm>
              </p:grpSpPr>
              <p:sp>
                <p:nvSpPr>
                  <p:cNvPr id="17" name="Freeform 644"/>
                  <p:cNvSpPr>
                    <a:spLocks/>
                  </p:cNvSpPr>
                  <p:nvPr/>
                </p:nvSpPr>
                <p:spPr bwMode="auto">
                  <a:xfrm>
                    <a:off x="9727" y="4499"/>
                    <a:ext cx="186" cy="266"/>
                  </a:xfrm>
                  <a:custGeom>
                    <a:avLst/>
                    <a:gdLst>
                      <a:gd name="T0" fmla="+- 0 9898 9727"/>
                      <a:gd name="T1" fmla="*/ T0 w 186"/>
                      <a:gd name="T2" fmla="+- 0 4556 4499"/>
                      <a:gd name="T3" fmla="*/ 4556 h 266"/>
                      <a:gd name="T4" fmla="+- 0 9913 9727"/>
                      <a:gd name="T5" fmla="*/ T4 w 186"/>
                      <a:gd name="T6" fmla="+- 0 4543 4499"/>
                      <a:gd name="T7" fmla="*/ 4543 h 266"/>
                      <a:gd name="T8" fmla="+- 0 9904 9727"/>
                      <a:gd name="T9" fmla="*/ T8 w 186"/>
                      <a:gd name="T10" fmla="+- 0 4499 4499"/>
                      <a:gd name="T11" fmla="*/ 4499 h 266"/>
                      <a:gd name="T12" fmla="+- 0 9897 9727"/>
                      <a:gd name="T13" fmla="*/ T12 w 186"/>
                      <a:gd name="T14" fmla="+- 0 4504 4499"/>
                      <a:gd name="T15" fmla="*/ 4504 h 266"/>
                      <a:gd name="T16" fmla="+- 0 9890 9727"/>
                      <a:gd name="T17" fmla="*/ T16 w 186"/>
                      <a:gd name="T18" fmla="+- 0 4510 4499"/>
                      <a:gd name="T19" fmla="*/ 4510 h 266"/>
                      <a:gd name="T20" fmla="+- 0 9886 9727"/>
                      <a:gd name="T21" fmla="*/ T20 w 186"/>
                      <a:gd name="T22" fmla="+- 0 4566 4499"/>
                      <a:gd name="T23" fmla="*/ 4566 h 266"/>
                      <a:gd name="T24" fmla="+- 0 9898 9727"/>
                      <a:gd name="T25" fmla="*/ T24 w 186"/>
                      <a:gd name="T26" fmla="+- 0 4556 4499"/>
                      <a:gd name="T27" fmla="*/ 4556 h 2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</a:cxnLst>
                    <a:rect l="0" t="0" r="r" b="b"/>
                    <a:pathLst>
                      <a:path w="186" h="266">
                        <a:moveTo>
                          <a:pt x="171" y="57"/>
                        </a:moveTo>
                        <a:lnTo>
                          <a:pt x="186" y="44"/>
                        </a:lnTo>
                        <a:lnTo>
                          <a:pt x="177" y="0"/>
                        </a:lnTo>
                        <a:lnTo>
                          <a:pt x="170" y="5"/>
                        </a:lnTo>
                        <a:lnTo>
                          <a:pt x="163" y="11"/>
                        </a:lnTo>
                        <a:lnTo>
                          <a:pt x="159" y="67"/>
                        </a:lnTo>
                        <a:lnTo>
                          <a:pt x="171" y="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643"/>
                  <p:cNvSpPr>
                    <a:spLocks/>
                  </p:cNvSpPr>
                  <p:nvPr/>
                </p:nvSpPr>
                <p:spPr bwMode="auto">
                  <a:xfrm>
                    <a:off x="9727" y="4499"/>
                    <a:ext cx="186" cy="266"/>
                  </a:xfrm>
                  <a:custGeom>
                    <a:avLst/>
                    <a:gdLst>
                      <a:gd name="T0" fmla="+- 0 9845 9727"/>
                      <a:gd name="T1" fmla="*/ T0 w 186"/>
                      <a:gd name="T2" fmla="+- 0 4460 4499"/>
                      <a:gd name="T3" fmla="*/ 4460 h 266"/>
                      <a:gd name="T4" fmla="+- 0 9852 9727"/>
                      <a:gd name="T5" fmla="*/ T4 w 186"/>
                      <a:gd name="T6" fmla="+- 0 4452 4499"/>
                      <a:gd name="T7" fmla="*/ 4452 h 266"/>
                      <a:gd name="T8" fmla="+- 0 9859 9727"/>
                      <a:gd name="T9" fmla="*/ T8 w 186"/>
                      <a:gd name="T10" fmla="+- 0 4445 4499"/>
                      <a:gd name="T11" fmla="*/ 4445 h 266"/>
                      <a:gd name="T12" fmla="+- 0 9864 9727"/>
                      <a:gd name="T13" fmla="*/ T12 w 186"/>
                      <a:gd name="T14" fmla="+- 0 4440 4499"/>
                      <a:gd name="T15" fmla="*/ 4440 h 266"/>
                      <a:gd name="T16" fmla="+- 0 9870 9727"/>
                      <a:gd name="T17" fmla="*/ T16 w 186"/>
                      <a:gd name="T18" fmla="+- 0 4435 4499"/>
                      <a:gd name="T19" fmla="*/ 4435 h 266"/>
                      <a:gd name="T20" fmla="+- 0 9888 9727"/>
                      <a:gd name="T21" fmla="*/ T20 w 186"/>
                      <a:gd name="T22" fmla="+- 0 4427 4499"/>
                      <a:gd name="T23" fmla="*/ 4427 h 266"/>
                      <a:gd name="T24" fmla="+- 0 9905 9727"/>
                      <a:gd name="T25" fmla="*/ T24 w 186"/>
                      <a:gd name="T26" fmla="+- 0 4428 4499"/>
                      <a:gd name="T27" fmla="*/ 4428 h 266"/>
                      <a:gd name="T28" fmla="+- 0 9919 9727"/>
                      <a:gd name="T29" fmla="*/ T28 w 186"/>
                      <a:gd name="T30" fmla="+- 0 4438 4499"/>
                      <a:gd name="T31" fmla="*/ 4438 h 266"/>
                      <a:gd name="T32" fmla="+- 0 9922 9727"/>
                      <a:gd name="T33" fmla="*/ T32 w 186"/>
                      <a:gd name="T34" fmla="+- 0 4443 4499"/>
                      <a:gd name="T35" fmla="*/ 4443 h 266"/>
                      <a:gd name="T36" fmla="+- 0 9928 9727"/>
                      <a:gd name="T37" fmla="*/ T36 w 186"/>
                      <a:gd name="T38" fmla="+- 0 4458 4499"/>
                      <a:gd name="T39" fmla="*/ 4458 h 266"/>
                      <a:gd name="T40" fmla="+- 0 9925 9727"/>
                      <a:gd name="T41" fmla="*/ T40 w 186"/>
                      <a:gd name="T42" fmla="+- 0 4475 4499"/>
                      <a:gd name="T43" fmla="*/ 4475 h 266"/>
                      <a:gd name="T44" fmla="+- 0 9910 9727"/>
                      <a:gd name="T45" fmla="*/ T44 w 186"/>
                      <a:gd name="T46" fmla="+- 0 4493 4499"/>
                      <a:gd name="T47" fmla="*/ 4493 h 266"/>
                      <a:gd name="T48" fmla="+- 0 9904 9727"/>
                      <a:gd name="T49" fmla="*/ T48 w 186"/>
                      <a:gd name="T50" fmla="+- 0 4499 4499"/>
                      <a:gd name="T51" fmla="*/ 4499 h 266"/>
                      <a:gd name="T52" fmla="+- 0 9913 9727"/>
                      <a:gd name="T53" fmla="*/ T52 w 186"/>
                      <a:gd name="T54" fmla="+- 0 4543 4499"/>
                      <a:gd name="T55" fmla="*/ 4543 h 266"/>
                      <a:gd name="T56" fmla="+- 0 9931 9727"/>
                      <a:gd name="T57" fmla="*/ T56 w 186"/>
                      <a:gd name="T58" fmla="+- 0 4526 4499"/>
                      <a:gd name="T59" fmla="*/ 4526 h 266"/>
                      <a:gd name="T60" fmla="+- 0 9949 9727"/>
                      <a:gd name="T61" fmla="*/ T60 w 186"/>
                      <a:gd name="T62" fmla="+- 0 4507 4499"/>
                      <a:gd name="T63" fmla="*/ 4507 h 266"/>
                      <a:gd name="T64" fmla="+- 0 9960 9727"/>
                      <a:gd name="T65" fmla="*/ T64 w 186"/>
                      <a:gd name="T66" fmla="+- 0 4490 4499"/>
                      <a:gd name="T67" fmla="*/ 4490 h 266"/>
                      <a:gd name="T68" fmla="+- 0 9966 9727"/>
                      <a:gd name="T69" fmla="*/ T68 w 186"/>
                      <a:gd name="T70" fmla="+- 0 4474 4499"/>
                      <a:gd name="T71" fmla="*/ 4474 h 266"/>
                      <a:gd name="T72" fmla="+- 0 9968 9727"/>
                      <a:gd name="T73" fmla="*/ T72 w 186"/>
                      <a:gd name="T74" fmla="+- 0 4457 4499"/>
                      <a:gd name="T75" fmla="*/ 4457 h 266"/>
                      <a:gd name="T76" fmla="+- 0 9966 9727"/>
                      <a:gd name="T77" fmla="*/ T76 w 186"/>
                      <a:gd name="T78" fmla="+- 0 4440 4499"/>
                      <a:gd name="T79" fmla="*/ 4440 h 266"/>
                      <a:gd name="T80" fmla="+- 0 9959 9727"/>
                      <a:gd name="T81" fmla="*/ T80 w 186"/>
                      <a:gd name="T82" fmla="+- 0 4424 4499"/>
                      <a:gd name="T83" fmla="*/ 4424 h 266"/>
                      <a:gd name="T84" fmla="+- 0 9947 9727"/>
                      <a:gd name="T85" fmla="*/ T84 w 186"/>
                      <a:gd name="T86" fmla="+- 0 4409 4499"/>
                      <a:gd name="T87" fmla="*/ 4409 h 266"/>
                      <a:gd name="T88" fmla="+- 0 9928 9727"/>
                      <a:gd name="T89" fmla="*/ T88 w 186"/>
                      <a:gd name="T90" fmla="+- 0 4393 4499"/>
                      <a:gd name="T91" fmla="*/ 4393 h 266"/>
                      <a:gd name="T92" fmla="+- 0 9912 9727"/>
                      <a:gd name="T93" fmla="*/ T92 w 186"/>
                      <a:gd name="T94" fmla="+- 0 4386 4499"/>
                      <a:gd name="T95" fmla="*/ 4386 h 266"/>
                      <a:gd name="T96" fmla="+- 0 9895 9727"/>
                      <a:gd name="T97" fmla="*/ T96 w 186"/>
                      <a:gd name="T98" fmla="+- 0 4384 4499"/>
                      <a:gd name="T99" fmla="*/ 4384 h 266"/>
                      <a:gd name="T100" fmla="+- 0 9877 9727"/>
                      <a:gd name="T101" fmla="*/ T100 w 186"/>
                      <a:gd name="T102" fmla="+- 0 4388 4499"/>
                      <a:gd name="T103" fmla="*/ 4388 h 266"/>
                      <a:gd name="T104" fmla="+- 0 9859 9727"/>
                      <a:gd name="T105" fmla="*/ T104 w 186"/>
                      <a:gd name="T106" fmla="+- 0 4396 4499"/>
                      <a:gd name="T107" fmla="*/ 4396 h 266"/>
                      <a:gd name="T108" fmla="+- 0 9841 9727"/>
                      <a:gd name="T109" fmla="*/ T108 w 186"/>
                      <a:gd name="T110" fmla="+- 0 4409 4499"/>
                      <a:gd name="T111" fmla="*/ 4409 h 266"/>
                      <a:gd name="T112" fmla="+- 0 9835 9727"/>
                      <a:gd name="T113" fmla="*/ T112 w 186"/>
                      <a:gd name="T114" fmla="+- 0 4415 4499"/>
                      <a:gd name="T115" fmla="*/ 4415 h 266"/>
                      <a:gd name="T116" fmla="+- 0 9825 9727"/>
                      <a:gd name="T117" fmla="*/ T116 w 186"/>
                      <a:gd name="T118" fmla="+- 0 4425 4499"/>
                      <a:gd name="T119" fmla="*/ 4425 h 266"/>
                      <a:gd name="T120" fmla="+- 0 9819 9727"/>
                      <a:gd name="T121" fmla="*/ T120 w 186"/>
                      <a:gd name="T122" fmla="+- 0 4432 4499"/>
                      <a:gd name="T123" fmla="*/ 4432 h 266"/>
                      <a:gd name="T124" fmla="+- 0 9784 9727"/>
                      <a:gd name="T125" fmla="*/ T124 w 186"/>
                      <a:gd name="T126" fmla="+- 0 4393 4499"/>
                      <a:gd name="T127" fmla="*/ 4393 h 266"/>
                      <a:gd name="T128" fmla="+- 0 9855 9727"/>
                      <a:gd name="T129" fmla="*/ T128 w 186"/>
                      <a:gd name="T130" fmla="+- 0 4328 4499"/>
                      <a:gd name="T131" fmla="*/ 4328 h 266"/>
                      <a:gd name="T132" fmla="+- 0 9829 9727"/>
                      <a:gd name="T133" fmla="*/ T132 w 186"/>
                      <a:gd name="T134" fmla="+- 0 4300 4499"/>
                      <a:gd name="T135" fmla="*/ 4300 h 266"/>
                      <a:gd name="T136" fmla="+- 0 9727 9727"/>
                      <a:gd name="T137" fmla="*/ T136 w 186"/>
                      <a:gd name="T138" fmla="+- 0 4392 4499"/>
                      <a:gd name="T139" fmla="*/ 4392 h 266"/>
                      <a:gd name="T140" fmla="+- 0 9885 9727"/>
                      <a:gd name="T141" fmla="*/ T140 w 186"/>
                      <a:gd name="T142" fmla="+- 0 4566 4499"/>
                      <a:gd name="T143" fmla="*/ 4566 h 266"/>
                      <a:gd name="T144" fmla="+- 0 9886 9727"/>
                      <a:gd name="T145" fmla="*/ T144 w 186"/>
                      <a:gd name="T146" fmla="+- 0 4566 4499"/>
                      <a:gd name="T147" fmla="*/ 4566 h 266"/>
                      <a:gd name="T148" fmla="+- 0 9890 9727"/>
                      <a:gd name="T149" fmla="*/ T148 w 186"/>
                      <a:gd name="T150" fmla="+- 0 4510 4499"/>
                      <a:gd name="T151" fmla="*/ 4510 h 266"/>
                      <a:gd name="T152" fmla="+- 0 9845 9727"/>
                      <a:gd name="T153" fmla="*/ T152 w 186"/>
                      <a:gd name="T154" fmla="+- 0 4460 4499"/>
                      <a:gd name="T155" fmla="*/ 4460 h 266"/>
                    </a:gdLst>
                    <a:ahLst/>
                    <a:cxnLst>
                      <a:cxn ang="0">
                        <a:pos x="T1" y="T3"/>
                      </a:cxn>
                      <a:cxn ang="0">
                        <a:pos x="T5" y="T7"/>
                      </a:cxn>
                      <a:cxn ang="0">
                        <a:pos x="T9" y="T11"/>
                      </a:cxn>
                      <a:cxn ang="0">
                        <a:pos x="T13" y="T15"/>
                      </a:cxn>
                      <a:cxn ang="0">
                        <a:pos x="T17" y="T19"/>
                      </a:cxn>
                      <a:cxn ang="0">
                        <a:pos x="T21" y="T23"/>
                      </a:cxn>
                      <a:cxn ang="0">
                        <a:pos x="T25" y="T27"/>
                      </a:cxn>
                      <a:cxn ang="0">
                        <a:pos x="T29" y="T31"/>
                      </a:cxn>
                      <a:cxn ang="0">
                        <a:pos x="T33" y="T35"/>
                      </a:cxn>
                      <a:cxn ang="0">
                        <a:pos x="T37" y="T39"/>
                      </a:cxn>
                      <a:cxn ang="0">
                        <a:pos x="T41" y="T43"/>
                      </a:cxn>
                      <a:cxn ang="0">
                        <a:pos x="T45" y="T47"/>
                      </a:cxn>
                      <a:cxn ang="0">
                        <a:pos x="T49" y="T51"/>
                      </a:cxn>
                      <a:cxn ang="0">
                        <a:pos x="T53" y="T55"/>
                      </a:cxn>
                      <a:cxn ang="0">
                        <a:pos x="T57" y="T59"/>
                      </a:cxn>
                      <a:cxn ang="0">
                        <a:pos x="T61" y="T63"/>
                      </a:cxn>
                      <a:cxn ang="0">
                        <a:pos x="T65" y="T67"/>
                      </a:cxn>
                      <a:cxn ang="0">
                        <a:pos x="T69" y="T71"/>
                      </a:cxn>
                      <a:cxn ang="0">
                        <a:pos x="T73" y="T75"/>
                      </a:cxn>
                      <a:cxn ang="0">
                        <a:pos x="T77" y="T79"/>
                      </a:cxn>
                      <a:cxn ang="0">
                        <a:pos x="T81" y="T83"/>
                      </a:cxn>
                      <a:cxn ang="0">
                        <a:pos x="T85" y="T87"/>
                      </a:cxn>
                      <a:cxn ang="0">
                        <a:pos x="T89" y="T91"/>
                      </a:cxn>
                      <a:cxn ang="0">
                        <a:pos x="T93" y="T95"/>
                      </a:cxn>
                      <a:cxn ang="0">
                        <a:pos x="T97" y="T99"/>
                      </a:cxn>
                      <a:cxn ang="0">
                        <a:pos x="T101" y="T103"/>
                      </a:cxn>
                      <a:cxn ang="0">
                        <a:pos x="T105" y="T107"/>
                      </a:cxn>
                      <a:cxn ang="0">
                        <a:pos x="T109" y="T111"/>
                      </a:cxn>
                      <a:cxn ang="0">
                        <a:pos x="T113" y="T115"/>
                      </a:cxn>
                      <a:cxn ang="0">
                        <a:pos x="T117" y="T119"/>
                      </a:cxn>
                      <a:cxn ang="0">
                        <a:pos x="T121" y="T123"/>
                      </a:cxn>
                      <a:cxn ang="0">
                        <a:pos x="T125" y="T127"/>
                      </a:cxn>
                      <a:cxn ang="0">
                        <a:pos x="T129" y="T131"/>
                      </a:cxn>
                      <a:cxn ang="0">
                        <a:pos x="T133" y="T135"/>
                      </a:cxn>
                      <a:cxn ang="0">
                        <a:pos x="T137" y="T139"/>
                      </a:cxn>
                      <a:cxn ang="0">
                        <a:pos x="T141" y="T143"/>
                      </a:cxn>
                      <a:cxn ang="0">
                        <a:pos x="T145" y="T147"/>
                      </a:cxn>
                      <a:cxn ang="0">
                        <a:pos x="T149" y="T151"/>
                      </a:cxn>
                      <a:cxn ang="0">
                        <a:pos x="T153" y="T155"/>
                      </a:cxn>
                    </a:cxnLst>
                    <a:rect l="0" t="0" r="r" b="b"/>
                    <a:pathLst>
                      <a:path w="186" h="266">
                        <a:moveTo>
                          <a:pt x="118" y="-39"/>
                        </a:moveTo>
                        <a:lnTo>
                          <a:pt x="125" y="-47"/>
                        </a:lnTo>
                        <a:lnTo>
                          <a:pt x="132" y="-54"/>
                        </a:lnTo>
                        <a:lnTo>
                          <a:pt x="137" y="-59"/>
                        </a:lnTo>
                        <a:lnTo>
                          <a:pt x="143" y="-64"/>
                        </a:lnTo>
                        <a:lnTo>
                          <a:pt x="161" y="-72"/>
                        </a:lnTo>
                        <a:lnTo>
                          <a:pt x="178" y="-71"/>
                        </a:lnTo>
                        <a:lnTo>
                          <a:pt x="192" y="-61"/>
                        </a:lnTo>
                        <a:lnTo>
                          <a:pt x="195" y="-56"/>
                        </a:lnTo>
                        <a:lnTo>
                          <a:pt x="201" y="-41"/>
                        </a:lnTo>
                        <a:lnTo>
                          <a:pt x="198" y="-24"/>
                        </a:lnTo>
                        <a:lnTo>
                          <a:pt x="183" y="-6"/>
                        </a:lnTo>
                        <a:lnTo>
                          <a:pt x="177" y="0"/>
                        </a:lnTo>
                        <a:lnTo>
                          <a:pt x="186" y="44"/>
                        </a:lnTo>
                        <a:lnTo>
                          <a:pt x="204" y="27"/>
                        </a:lnTo>
                        <a:lnTo>
                          <a:pt x="222" y="8"/>
                        </a:lnTo>
                        <a:lnTo>
                          <a:pt x="233" y="-9"/>
                        </a:lnTo>
                        <a:lnTo>
                          <a:pt x="239" y="-25"/>
                        </a:lnTo>
                        <a:lnTo>
                          <a:pt x="241" y="-42"/>
                        </a:lnTo>
                        <a:lnTo>
                          <a:pt x="239" y="-59"/>
                        </a:lnTo>
                        <a:lnTo>
                          <a:pt x="232" y="-75"/>
                        </a:lnTo>
                        <a:lnTo>
                          <a:pt x="220" y="-90"/>
                        </a:lnTo>
                        <a:lnTo>
                          <a:pt x="201" y="-106"/>
                        </a:lnTo>
                        <a:lnTo>
                          <a:pt x="185" y="-113"/>
                        </a:lnTo>
                        <a:lnTo>
                          <a:pt x="168" y="-115"/>
                        </a:lnTo>
                        <a:lnTo>
                          <a:pt x="150" y="-111"/>
                        </a:lnTo>
                        <a:lnTo>
                          <a:pt x="132" y="-103"/>
                        </a:lnTo>
                        <a:lnTo>
                          <a:pt x="114" y="-90"/>
                        </a:lnTo>
                        <a:lnTo>
                          <a:pt x="108" y="-84"/>
                        </a:lnTo>
                        <a:lnTo>
                          <a:pt x="98" y="-74"/>
                        </a:lnTo>
                        <a:lnTo>
                          <a:pt x="92" y="-67"/>
                        </a:lnTo>
                        <a:lnTo>
                          <a:pt x="57" y="-106"/>
                        </a:lnTo>
                        <a:lnTo>
                          <a:pt x="128" y="-171"/>
                        </a:lnTo>
                        <a:lnTo>
                          <a:pt x="102" y="-199"/>
                        </a:lnTo>
                        <a:lnTo>
                          <a:pt x="0" y="-107"/>
                        </a:lnTo>
                        <a:lnTo>
                          <a:pt x="158" y="67"/>
                        </a:lnTo>
                        <a:lnTo>
                          <a:pt x="159" y="67"/>
                        </a:lnTo>
                        <a:lnTo>
                          <a:pt x="163" y="11"/>
                        </a:lnTo>
                        <a:lnTo>
                          <a:pt x="118" y="-3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9" name="Group 585"/>
                  <p:cNvGrpSpPr>
                    <a:grpSpLocks/>
                  </p:cNvGrpSpPr>
                  <p:nvPr/>
                </p:nvGrpSpPr>
                <p:grpSpPr bwMode="auto">
                  <a:xfrm>
                    <a:off x="8166" y="2884"/>
                    <a:ext cx="4715" cy="3054"/>
                    <a:chOff x="8166" y="2884"/>
                    <a:chExt cx="4715" cy="3054"/>
                  </a:xfrm>
                </p:grpSpPr>
                <p:sp>
                  <p:nvSpPr>
                    <p:cNvPr id="20" name="Freeform 642"/>
                    <p:cNvSpPr>
                      <a:spLocks/>
                    </p:cNvSpPr>
                    <p:nvPr/>
                  </p:nvSpPr>
                  <p:spPr bwMode="auto">
                    <a:xfrm>
                      <a:off x="9897" y="4183"/>
                      <a:ext cx="95" cy="64"/>
                    </a:xfrm>
                    <a:custGeom>
                      <a:avLst/>
                      <a:gdLst>
                        <a:gd name="T0" fmla="+- 0 9972 9897"/>
                        <a:gd name="T1" fmla="*/ T0 w 95"/>
                        <a:gd name="T2" fmla="+- 0 4191 4183"/>
                        <a:gd name="T3" fmla="*/ 4191 h 64"/>
                        <a:gd name="T4" fmla="+- 0 9962 9897"/>
                        <a:gd name="T5" fmla="*/ T4 w 95"/>
                        <a:gd name="T6" fmla="+- 0 4244 4183"/>
                        <a:gd name="T7" fmla="*/ 4244 h 64"/>
                        <a:gd name="T8" fmla="+- 0 9970 9897"/>
                        <a:gd name="T9" fmla="*/ T8 w 95"/>
                        <a:gd name="T10" fmla="+- 0 4238 4183"/>
                        <a:gd name="T11" fmla="*/ 4238 h 64"/>
                        <a:gd name="T12" fmla="+- 0 9977 9897"/>
                        <a:gd name="T13" fmla="*/ T12 w 95"/>
                        <a:gd name="T14" fmla="+- 0 4233 4183"/>
                        <a:gd name="T15" fmla="*/ 4233 h 64"/>
                        <a:gd name="T16" fmla="+- 0 9992 9897"/>
                        <a:gd name="T17" fmla="*/ T16 w 95"/>
                        <a:gd name="T18" fmla="+- 0 4183 4183"/>
                        <a:gd name="T19" fmla="*/ 4183 h 64"/>
                        <a:gd name="T20" fmla="+- 0 9972 9897"/>
                        <a:gd name="T21" fmla="*/ T20 w 95"/>
                        <a:gd name="T22" fmla="+- 0 4191 4183"/>
                        <a:gd name="T23" fmla="*/ 4191 h 64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</a:cxnLst>
                      <a:rect l="0" t="0" r="r" b="b"/>
                      <a:pathLst>
                        <a:path w="95" h="64">
                          <a:moveTo>
                            <a:pt x="75" y="8"/>
                          </a:moveTo>
                          <a:lnTo>
                            <a:pt x="65" y="61"/>
                          </a:lnTo>
                          <a:lnTo>
                            <a:pt x="73" y="55"/>
                          </a:lnTo>
                          <a:lnTo>
                            <a:pt x="80" y="50"/>
                          </a:lnTo>
                          <a:lnTo>
                            <a:pt x="95" y="0"/>
                          </a:lnTo>
                          <a:lnTo>
                            <a:pt x="75" y="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" name="Freeform 641"/>
                    <p:cNvSpPr>
                      <a:spLocks/>
                    </p:cNvSpPr>
                    <p:nvPr/>
                  </p:nvSpPr>
                  <p:spPr bwMode="auto">
                    <a:xfrm>
                      <a:off x="9897" y="4183"/>
                      <a:ext cx="95" cy="64"/>
                    </a:xfrm>
                    <a:custGeom>
                      <a:avLst/>
                      <a:gdLst>
                        <a:gd name="T0" fmla="+- 0 9977 9897"/>
                        <a:gd name="T1" fmla="*/ T0 w 95"/>
                        <a:gd name="T2" fmla="+- 0 4233 4183"/>
                        <a:gd name="T3" fmla="*/ 4233 h 64"/>
                        <a:gd name="T4" fmla="+- 0 9984 9897"/>
                        <a:gd name="T5" fmla="*/ T4 w 95"/>
                        <a:gd name="T6" fmla="+- 0 4228 4183"/>
                        <a:gd name="T7" fmla="*/ 4228 h 64"/>
                        <a:gd name="T8" fmla="+- 0 10003 9897"/>
                        <a:gd name="T9" fmla="*/ T8 w 95"/>
                        <a:gd name="T10" fmla="+- 0 4222 4183"/>
                        <a:gd name="T11" fmla="*/ 4222 h 64"/>
                        <a:gd name="T12" fmla="+- 0 10019 9897"/>
                        <a:gd name="T13" fmla="*/ T12 w 95"/>
                        <a:gd name="T14" fmla="+- 0 4224 4183"/>
                        <a:gd name="T15" fmla="*/ 4224 h 64"/>
                        <a:gd name="T16" fmla="+- 0 10033 9897"/>
                        <a:gd name="T17" fmla="*/ T16 w 95"/>
                        <a:gd name="T18" fmla="+- 0 4237 4183"/>
                        <a:gd name="T19" fmla="*/ 4237 h 64"/>
                        <a:gd name="T20" fmla="+- 0 10039 9897"/>
                        <a:gd name="T21" fmla="*/ T20 w 95"/>
                        <a:gd name="T22" fmla="+- 0 4247 4183"/>
                        <a:gd name="T23" fmla="*/ 4247 h 64"/>
                        <a:gd name="T24" fmla="+- 0 10041 9897"/>
                        <a:gd name="T25" fmla="*/ T24 w 95"/>
                        <a:gd name="T26" fmla="+- 0 4264 4183"/>
                        <a:gd name="T27" fmla="*/ 4264 h 64"/>
                        <a:gd name="T28" fmla="+- 0 10034 9897"/>
                        <a:gd name="T29" fmla="*/ T28 w 95"/>
                        <a:gd name="T30" fmla="+- 0 4280 4183"/>
                        <a:gd name="T31" fmla="*/ 4280 h 64"/>
                        <a:gd name="T32" fmla="+- 0 10020 9897"/>
                        <a:gd name="T33" fmla="*/ T32 w 95"/>
                        <a:gd name="T34" fmla="+- 0 4294 4183"/>
                        <a:gd name="T35" fmla="*/ 4294 h 64"/>
                        <a:gd name="T36" fmla="+- 0 10013 9897"/>
                        <a:gd name="T37" fmla="*/ T36 w 95"/>
                        <a:gd name="T38" fmla="+- 0 4299 4183"/>
                        <a:gd name="T39" fmla="*/ 4299 h 64"/>
                        <a:gd name="T40" fmla="+- 0 10004 9897"/>
                        <a:gd name="T41" fmla="*/ T40 w 95"/>
                        <a:gd name="T42" fmla="+- 0 4305 4183"/>
                        <a:gd name="T43" fmla="*/ 4305 h 64"/>
                        <a:gd name="T44" fmla="+- 0 9996 9897"/>
                        <a:gd name="T45" fmla="*/ T44 w 95"/>
                        <a:gd name="T46" fmla="+- 0 4309 4183"/>
                        <a:gd name="T47" fmla="*/ 4309 h 64"/>
                        <a:gd name="T48" fmla="+- 0 9953 9897"/>
                        <a:gd name="T49" fmla="*/ T48 w 95"/>
                        <a:gd name="T50" fmla="+- 0 4251 4183"/>
                        <a:gd name="T51" fmla="*/ 4251 h 64"/>
                        <a:gd name="T52" fmla="+- 0 9962 9897"/>
                        <a:gd name="T53" fmla="*/ T52 w 95"/>
                        <a:gd name="T54" fmla="+- 0 4244 4183"/>
                        <a:gd name="T55" fmla="*/ 4244 h 64"/>
                        <a:gd name="T56" fmla="+- 0 9972 9897"/>
                        <a:gd name="T57" fmla="*/ T56 w 95"/>
                        <a:gd name="T58" fmla="+- 0 4191 4183"/>
                        <a:gd name="T59" fmla="*/ 4191 h 64"/>
                        <a:gd name="T60" fmla="+- 0 9951 9897"/>
                        <a:gd name="T61" fmla="*/ T60 w 95"/>
                        <a:gd name="T62" fmla="+- 0 4204 4183"/>
                        <a:gd name="T63" fmla="*/ 4204 h 64"/>
                        <a:gd name="T64" fmla="+- 0 9946 9897"/>
                        <a:gd name="T65" fmla="*/ T64 w 95"/>
                        <a:gd name="T66" fmla="+- 0 4208 4183"/>
                        <a:gd name="T67" fmla="*/ 4208 h 64"/>
                        <a:gd name="T68" fmla="+- 0 9929 9897"/>
                        <a:gd name="T69" fmla="*/ T68 w 95"/>
                        <a:gd name="T70" fmla="+- 0 4220 4183"/>
                        <a:gd name="T71" fmla="*/ 4220 h 64"/>
                        <a:gd name="T72" fmla="+- 0 9911 9897"/>
                        <a:gd name="T73" fmla="*/ T72 w 95"/>
                        <a:gd name="T74" fmla="+- 0 4234 4183"/>
                        <a:gd name="T75" fmla="*/ 4234 h 64"/>
                        <a:gd name="T76" fmla="+- 0 9897 9897"/>
                        <a:gd name="T77" fmla="*/ T76 w 95"/>
                        <a:gd name="T78" fmla="+- 0 4244 4183"/>
                        <a:gd name="T79" fmla="*/ 4244 h 64"/>
                        <a:gd name="T80" fmla="+- 0 10036 9897"/>
                        <a:gd name="T81" fmla="*/ T80 w 95"/>
                        <a:gd name="T82" fmla="+- 0 4434 4183"/>
                        <a:gd name="T83" fmla="*/ 4434 h 64"/>
                        <a:gd name="T84" fmla="+- 0 10069 9897"/>
                        <a:gd name="T85" fmla="*/ T84 w 95"/>
                        <a:gd name="T86" fmla="+- 0 4410 4183"/>
                        <a:gd name="T87" fmla="*/ 4410 h 64"/>
                        <a:gd name="T88" fmla="+- 0 10019 9897"/>
                        <a:gd name="T89" fmla="*/ T88 w 95"/>
                        <a:gd name="T90" fmla="+- 0 4341 4183"/>
                        <a:gd name="T91" fmla="*/ 4341 h 64"/>
                        <a:gd name="T92" fmla="+- 0 10028 9897"/>
                        <a:gd name="T93" fmla="*/ T92 w 95"/>
                        <a:gd name="T94" fmla="+- 0 4336 4183"/>
                        <a:gd name="T95" fmla="*/ 4336 h 64"/>
                        <a:gd name="T96" fmla="+- 0 10038 9897"/>
                        <a:gd name="T97" fmla="*/ T96 w 95"/>
                        <a:gd name="T98" fmla="+- 0 4328 4183"/>
                        <a:gd name="T99" fmla="*/ 4328 h 64"/>
                        <a:gd name="T100" fmla="+- 0 10044 9897"/>
                        <a:gd name="T101" fmla="*/ T100 w 95"/>
                        <a:gd name="T102" fmla="+- 0 4324 4183"/>
                        <a:gd name="T103" fmla="*/ 4324 h 64"/>
                        <a:gd name="T104" fmla="+- 0 10056 9897"/>
                        <a:gd name="T105" fmla="*/ T104 w 95"/>
                        <a:gd name="T106" fmla="+- 0 4314 4183"/>
                        <a:gd name="T107" fmla="*/ 4314 h 64"/>
                        <a:gd name="T108" fmla="+- 0 10070 9897"/>
                        <a:gd name="T109" fmla="*/ T108 w 95"/>
                        <a:gd name="T110" fmla="+- 0 4297 4183"/>
                        <a:gd name="T111" fmla="*/ 4297 h 64"/>
                        <a:gd name="T112" fmla="+- 0 10079 9897"/>
                        <a:gd name="T113" fmla="*/ T112 w 95"/>
                        <a:gd name="T114" fmla="+- 0 4280 4183"/>
                        <a:gd name="T115" fmla="*/ 4280 h 64"/>
                        <a:gd name="T116" fmla="+- 0 10083 9897"/>
                        <a:gd name="T117" fmla="*/ T116 w 95"/>
                        <a:gd name="T118" fmla="+- 0 4262 4183"/>
                        <a:gd name="T119" fmla="*/ 4262 h 64"/>
                        <a:gd name="T120" fmla="+- 0 10082 9897"/>
                        <a:gd name="T121" fmla="*/ T120 w 95"/>
                        <a:gd name="T122" fmla="+- 0 4244 4183"/>
                        <a:gd name="T123" fmla="*/ 4244 h 64"/>
                        <a:gd name="T124" fmla="+- 0 10078 9897"/>
                        <a:gd name="T125" fmla="*/ T124 w 95"/>
                        <a:gd name="T126" fmla="+- 0 4227 4183"/>
                        <a:gd name="T127" fmla="*/ 4227 h 64"/>
                        <a:gd name="T128" fmla="+- 0 10069 9897"/>
                        <a:gd name="T129" fmla="*/ T128 w 95"/>
                        <a:gd name="T130" fmla="+- 0 4212 4183"/>
                        <a:gd name="T131" fmla="*/ 4212 h 64"/>
                        <a:gd name="T132" fmla="+- 0 10065 9897"/>
                        <a:gd name="T133" fmla="*/ T132 w 95"/>
                        <a:gd name="T134" fmla="+- 0 4207 4183"/>
                        <a:gd name="T135" fmla="*/ 4207 h 64"/>
                        <a:gd name="T136" fmla="+- 0 10054 9897"/>
                        <a:gd name="T137" fmla="*/ T136 w 95"/>
                        <a:gd name="T138" fmla="+- 0 4196 4183"/>
                        <a:gd name="T139" fmla="*/ 4196 h 64"/>
                        <a:gd name="T140" fmla="+- 0 10041 9897"/>
                        <a:gd name="T141" fmla="*/ T140 w 95"/>
                        <a:gd name="T142" fmla="+- 0 4187 4183"/>
                        <a:gd name="T143" fmla="*/ 4187 h 64"/>
                        <a:gd name="T144" fmla="+- 0 10027 9897"/>
                        <a:gd name="T145" fmla="*/ T144 w 95"/>
                        <a:gd name="T146" fmla="+- 0 4182 4183"/>
                        <a:gd name="T147" fmla="*/ 4182 h 64"/>
                        <a:gd name="T148" fmla="+- 0 10010 9897"/>
                        <a:gd name="T149" fmla="*/ T148 w 95"/>
                        <a:gd name="T150" fmla="+- 0 4180 4183"/>
                        <a:gd name="T151" fmla="*/ 4180 h 64"/>
                        <a:gd name="T152" fmla="+- 0 9992 9897"/>
                        <a:gd name="T153" fmla="*/ T152 w 95"/>
                        <a:gd name="T154" fmla="+- 0 4183 4183"/>
                        <a:gd name="T155" fmla="*/ 4183 h 64"/>
                        <a:gd name="T156" fmla="+- 0 9977 9897"/>
                        <a:gd name="T157" fmla="*/ T156 w 95"/>
                        <a:gd name="T158" fmla="+- 0 4233 4183"/>
                        <a:gd name="T159" fmla="*/ 4233 h 64"/>
                      </a:gdLst>
                      <a:ahLst/>
                      <a:cxnLst>
                        <a:cxn ang="0">
                          <a:pos x="T1" y="T3"/>
                        </a:cxn>
                        <a:cxn ang="0">
                          <a:pos x="T5" y="T7"/>
                        </a:cxn>
                        <a:cxn ang="0">
                          <a:pos x="T9" y="T11"/>
                        </a:cxn>
                        <a:cxn ang="0">
                          <a:pos x="T13" y="T15"/>
                        </a:cxn>
                        <a:cxn ang="0">
                          <a:pos x="T17" y="T19"/>
                        </a:cxn>
                        <a:cxn ang="0">
                          <a:pos x="T21" y="T23"/>
                        </a:cxn>
                        <a:cxn ang="0">
                          <a:pos x="T25" y="T27"/>
                        </a:cxn>
                        <a:cxn ang="0">
                          <a:pos x="T29" y="T31"/>
                        </a:cxn>
                        <a:cxn ang="0">
                          <a:pos x="T33" y="T35"/>
                        </a:cxn>
                        <a:cxn ang="0">
                          <a:pos x="T37" y="T39"/>
                        </a:cxn>
                        <a:cxn ang="0">
                          <a:pos x="T41" y="T43"/>
                        </a:cxn>
                        <a:cxn ang="0">
                          <a:pos x="T45" y="T47"/>
                        </a:cxn>
                        <a:cxn ang="0">
                          <a:pos x="T49" y="T51"/>
                        </a:cxn>
                        <a:cxn ang="0">
                          <a:pos x="T53" y="T55"/>
                        </a:cxn>
                        <a:cxn ang="0">
                          <a:pos x="T57" y="T59"/>
                        </a:cxn>
                        <a:cxn ang="0">
                          <a:pos x="T61" y="T63"/>
                        </a:cxn>
                        <a:cxn ang="0">
                          <a:pos x="T65" y="T67"/>
                        </a:cxn>
                        <a:cxn ang="0">
                          <a:pos x="T69" y="T71"/>
                        </a:cxn>
                        <a:cxn ang="0">
                          <a:pos x="T73" y="T75"/>
                        </a:cxn>
                        <a:cxn ang="0">
                          <a:pos x="T77" y="T79"/>
                        </a:cxn>
                        <a:cxn ang="0">
                          <a:pos x="T81" y="T83"/>
                        </a:cxn>
                        <a:cxn ang="0">
                          <a:pos x="T85" y="T87"/>
                        </a:cxn>
                        <a:cxn ang="0">
                          <a:pos x="T89" y="T91"/>
                        </a:cxn>
                        <a:cxn ang="0">
                          <a:pos x="T93" y="T95"/>
                        </a:cxn>
                        <a:cxn ang="0">
                          <a:pos x="T97" y="T99"/>
                        </a:cxn>
                        <a:cxn ang="0">
                          <a:pos x="T101" y="T103"/>
                        </a:cxn>
                        <a:cxn ang="0">
                          <a:pos x="T105" y="T107"/>
                        </a:cxn>
                        <a:cxn ang="0">
                          <a:pos x="T109" y="T111"/>
                        </a:cxn>
                        <a:cxn ang="0">
                          <a:pos x="T113" y="T115"/>
                        </a:cxn>
                        <a:cxn ang="0">
                          <a:pos x="T117" y="T119"/>
                        </a:cxn>
                        <a:cxn ang="0">
                          <a:pos x="T121" y="T123"/>
                        </a:cxn>
                        <a:cxn ang="0">
                          <a:pos x="T125" y="T127"/>
                        </a:cxn>
                        <a:cxn ang="0">
                          <a:pos x="T129" y="T131"/>
                        </a:cxn>
                        <a:cxn ang="0">
                          <a:pos x="T133" y="T135"/>
                        </a:cxn>
                        <a:cxn ang="0">
                          <a:pos x="T137" y="T139"/>
                        </a:cxn>
                        <a:cxn ang="0">
                          <a:pos x="T141" y="T143"/>
                        </a:cxn>
                        <a:cxn ang="0">
                          <a:pos x="T145" y="T147"/>
                        </a:cxn>
                        <a:cxn ang="0">
                          <a:pos x="T149" y="T151"/>
                        </a:cxn>
                        <a:cxn ang="0">
                          <a:pos x="T153" y="T155"/>
                        </a:cxn>
                        <a:cxn ang="0">
                          <a:pos x="T157" y="T159"/>
                        </a:cxn>
                      </a:cxnLst>
                      <a:rect l="0" t="0" r="r" b="b"/>
                      <a:pathLst>
                        <a:path w="95" h="64">
                          <a:moveTo>
                            <a:pt x="80" y="50"/>
                          </a:moveTo>
                          <a:lnTo>
                            <a:pt x="87" y="45"/>
                          </a:lnTo>
                          <a:lnTo>
                            <a:pt x="106" y="39"/>
                          </a:lnTo>
                          <a:lnTo>
                            <a:pt x="122" y="41"/>
                          </a:lnTo>
                          <a:lnTo>
                            <a:pt x="136" y="54"/>
                          </a:lnTo>
                          <a:lnTo>
                            <a:pt x="142" y="64"/>
                          </a:lnTo>
                          <a:lnTo>
                            <a:pt x="144" y="81"/>
                          </a:lnTo>
                          <a:lnTo>
                            <a:pt x="137" y="97"/>
                          </a:lnTo>
                          <a:lnTo>
                            <a:pt x="123" y="111"/>
                          </a:lnTo>
                          <a:lnTo>
                            <a:pt x="116" y="116"/>
                          </a:lnTo>
                          <a:lnTo>
                            <a:pt x="107" y="122"/>
                          </a:lnTo>
                          <a:lnTo>
                            <a:pt x="99" y="126"/>
                          </a:lnTo>
                          <a:lnTo>
                            <a:pt x="56" y="68"/>
                          </a:lnTo>
                          <a:lnTo>
                            <a:pt x="65" y="61"/>
                          </a:lnTo>
                          <a:lnTo>
                            <a:pt x="75" y="8"/>
                          </a:lnTo>
                          <a:lnTo>
                            <a:pt x="54" y="21"/>
                          </a:lnTo>
                          <a:lnTo>
                            <a:pt x="49" y="25"/>
                          </a:lnTo>
                          <a:lnTo>
                            <a:pt x="32" y="37"/>
                          </a:lnTo>
                          <a:lnTo>
                            <a:pt x="14" y="51"/>
                          </a:lnTo>
                          <a:lnTo>
                            <a:pt x="0" y="61"/>
                          </a:lnTo>
                          <a:lnTo>
                            <a:pt x="139" y="251"/>
                          </a:lnTo>
                          <a:lnTo>
                            <a:pt x="172" y="227"/>
                          </a:lnTo>
                          <a:lnTo>
                            <a:pt x="122" y="158"/>
                          </a:lnTo>
                          <a:lnTo>
                            <a:pt x="131" y="153"/>
                          </a:lnTo>
                          <a:lnTo>
                            <a:pt x="141" y="145"/>
                          </a:lnTo>
                          <a:lnTo>
                            <a:pt x="147" y="141"/>
                          </a:lnTo>
                          <a:lnTo>
                            <a:pt x="159" y="131"/>
                          </a:lnTo>
                          <a:lnTo>
                            <a:pt x="173" y="114"/>
                          </a:lnTo>
                          <a:lnTo>
                            <a:pt x="182" y="97"/>
                          </a:lnTo>
                          <a:lnTo>
                            <a:pt x="186" y="79"/>
                          </a:lnTo>
                          <a:lnTo>
                            <a:pt x="185" y="61"/>
                          </a:lnTo>
                          <a:lnTo>
                            <a:pt x="181" y="44"/>
                          </a:lnTo>
                          <a:lnTo>
                            <a:pt x="172" y="29"/>
                          </a:lnTo>
                          <a:lnTo>
                            <a:pt x="168" y="24"/>
                          </a:lnTo>
                          <a:lnTo>
                            <a:pt x="157" y="13"/>
                          </a:lnTo>
                          <a:lnTo>
                            <a:pt x="144" y="4"/>
                          </a:lnTo>
                          <a:lnTo>
                            <a:pt x="130" y="-1"/>
                          </a:lnTo>
                          <a:lnTo>
                            <a:pt x="113" y="-3"/>
                          </a:lnTo>
                          <a:lnTo>
                            <a:pt x="95" y="0"/>
                          </a:lnTo>
                          <a:lnTo>
                            <a:pt x="80" y="5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2" name="Group 5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66" y="2884"/>
                      <a:ext cx="4715" cy="3054"/>
                      <a:chOff x="8166" y="2884"/>
                      <a:chExt cx="4715" cy="3054"/>
                    </a:xfrm>
                  </p:grpSpPr>
                  <p:sp>
                    <p:nvSpPr>
                      <p:cNvPr id="23" name="Freeform 6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17" y="4075"/>
                        <a:ext cx="237" cy="273"/>
                      </a:xfrm>
                      <a:custGeom>
                        <a:avLst/>
                        <a:gdLst>
                          <a:gd name="T0" fmla="+- 0 10353 10117"/>
                          <a:gd name="T1" fmla="*/ T0 w 237"/>
                          <a:gd name="T2" fmla="+- 0 4229 4075"/>
                          <a:gd name="T3" fmla="*/ 4229 h 273"/>
                          <a:gd name="T4" fmla="+- 0 10148 10117"/>
                          <a:gd name="T5" fmla="*/ T4 w 237"/>
                          <a:gd name="T6" fmla="+- 0 4075 4075"/>
                          <a:gd name="T7" fmla="*/ 4075 h 273"/>
                          <a:gd name="T8" fmla="+- 0 10159 10117"/>
                          <a:gd name="T9" fmla="*/ T8 w 237"/>
                          <a:gd name="T10" fmla="+- 0 4131 4075"/>
                          <a:gd name="T11" fmla="*/ 4131 h 273"/>
                          <a:gd name="T12" fmla="+- 0 10231 10117"/>
                          <a:gd name="T13" fmla="*/ T12 w 237"/>
                          <a:gd name="T14" fmla="+- 0 4186 4075"/>
                          <a:gd name="T15" fmla="*/ 4186 h 273"/>
                          <a:gd name="T16" fmla="+- 0 10264 10117"/>
                          <a:gd name="T17" fmla="*/ T16 w 237"/>
                          <a:gd name="T18" fmla="+- 0 4212 4075"/>
                          <a:gd name="T19" fmla="*/ 4212 h 273"/>
                          <a:gd name="T20" fmla="+- 0 10315 10117"/>
                          <a:gd name="T21" fmla="*/ T20 w 237"/>
                          <a:gd name="T22" fmla="+- 0 4251 4075"/>
                          <a:gd name="T23" fmla="*/ 4251 h 273"/>
                          <a:gd name="T24" fmla="+- 0 10353 10117"/>
                          <a:gd name="T25" fmla="*/ T24 w 237"/>
                          <a:gd name="T26" fmla="+- 0 4229 4075"/>
                          <a:gd name="T27" fmla="*/ 4229 h 27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</a:cxnLst>
                        <a:rect l="0" t="0" r="r" b="b"/>
                        <a:pathLst>
                          <a:path w="237" h="273">
                            <a:moveTo>
                              <a:pt x="236" y="154"/>
                            </a:moveTo>
                            <a:lnTo>
                              <a:pt x="31" y="0"/>
                            </a:lnTo>
                            <a:lnTo>
                              <a:pt x="42" y="56"/>
                            </a:lnTo>
                            <a:lnTo>
                              <a:pt x="114" y="111"/>
                            </a:lnTo>
                            <a:lnTo>
                              <a:pt x="147" y="137"/>
                            </a:lnTo>
                            <a:lnTo>
                              <a:pt x="198" y="176"/>
                            </a:lnTo>
                            <a:lnTo>
                              <a:pt x="236" y="154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4" name="Freeform 6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117" y="4075"/>
                        <a:ext cx="237" cy="273"/>
                      </a:xfrm>
                      <a:custGeom>
                        <a:avLst/>
                        <a:gdLst>
                          <a:gd name="T0" fmla="+- 0 10150 10117"/>
                          <a:gd name="T1" fmla="*/ T0 w 237"/>
                          <a:gd name="T2" fmla="+- 0 4348 4075"/>
                          <a:gd name="T3" fmla="*/ 4348 h 273"/>
                          <a:gd name="T4" fmla="+- 0 10186 10117"/>
                          <a:gd name="T5" fmla="*/ T4 w 237"/>
                          <a:gd name="T6" fmla="+- 0 4327 4075"/>
                          <a:gd name="T7" fmla="*/ 4327 h 273"/>
                          <a:gd name="T8" fmla="+- 0 10177 10117"/>
                          <a:gd name="T9" fmla="*/ T8 w 237"/>
                          <a:gd name="T10" fmla="+- 0 4263 4075"/>
                          <a:gd name="T11" fmla="*/ 4263 h 273"/>
                          <a:gd name="T12" fmla="+- 0 10264 10117"/>
                          <a:gd name="T13" fmla="*/ T12 w 237"/>
                          <a:gd name="T14" fmla="+- 0 4212 4075"/>
                          <a:gd name="T15" fmla="*/ 4212 h 273"/>
                          <a:gd name="T16" fmla="+- 0 10231 10117"/>
                          <a:gd name="T17" fmla="*/ T16 w 237"/>
                          <a:gd name="T18" fmla="+- 0 4186 4075"/>
                          <a:gd name="T19" fmla="*/ 4186 h 273"/>
                          <a:gd name="T20" fmla="+- 0 10171 10117"/>
                          <a:gd name="T21" fmla="*/ T20 w 237"/>
                          <a:gd name="T22" fmla="+- 0 4221 4075"/>
                          <a:gd name="T23" fmla="*/ 4221 h 273"/>
                          <a:gd name="T24" fmla="+- 0 10159 10117"/>
                          <a:gd name="T25" fmla="*/ T24 w 237"/>
                          <a:gd name="T26" fmla="+- 0 4131 4075"/>
                          <a:gd name="T27" fmla="*/ 4131 h 273"/>
                          <a:gd name="T28" fmla="+- 0 10148 10117"/>
                          <a:gd name="T29" fmla="*/ T28 w 237"/>
                          <a:gd name="T30" fmla="+- 0 4075 4075"/>
                          <a:gd name="T31" fmla="*/ 4075 h 273"/>
                          <a:gd name="T32" fmla="+- 0 10117 10117"/>
                          <a:gd name="T33" fmla="*/ T32 w 237"/>
                          <a:gd name="T34" fmla="+- 0 4094 4075"/>
                          <a:gd name="T35" fmla="*/ 4094 h 273"/>
                          <a:gd name="T36" fmla="+- 0 10150 10117"/>
                          <a:gd name="T37" fmla="*/ T36 w 237"/>
                          <a:gd name="T38" fmla="+- 0 4348 4075"/>
                          <a:gd name="T39" fmla="*/ 4348 h 273"/>
                        </a:gdLst>
                        <a:ahLst/>
                        <a:cxnLst>
                          <a:cxn ang="0">
                            <a:pos x="T1" y="T3"/>
                          </a:cxn>
                          <a:cxn ang="0">
                            <a:pos x="T5" y="T7"/>
                          </a:cxn>
                          <a:cxn ang="0">
                            <a:pos x="T9" y="T11"/>
                          </a:cxn>
                          <a:cxn ang="0">
                            <a:pos x="T13" y="T15"/>
                          </a:cxn>
                          <a:cxn ang="0">
                            <a:pos x="T17" y="T19"/>
                          </a:cxn>
                          <a:cxn ang="0">
                            <a:pos x="T21" y="T23"/>
                          </a:cxn>
                          <a:cxn ang="0">
                            <a:pos x="T25" y="T27"/>
                          </a:cxn>
                          <a:cxn ang="0">
                            <a:pos x="T29" y="T31"/>
                          </a:cxn>
                          <a:cxn ang="0">
                            <a:pos x="T33" y="T35"/>
                          </a:cxn>
                          <a:cxn ang="0">
                            <a:pos x="T37" y="T39"/>
                          </a:cxn>
                        </a:cxnLst>
                        <a:rect l="0" t="0" r="r" b="b"/>
                        <a:pathLst>
                          <a:path w="237" h="273">
                            <a:moveTo>
                              <a:pt x="33" y="273"/>
                            </a:moveTo>
                            <a:lnTo>
                              <a:pt x="69" y="252"/>
                            </a:lnTo>
                            <a:lnTo>
                              <a:pt x="60" y="188"/>
                            </a:lnTo>
                            <a:lnTo>
                              <a:pt x="147" y="137"/>
                            </a:lnTo>
                            <a:lnTo>
                              <a:pt x="114" y="111"/>
                            </a:lnTo>
                            <a:lnTo>
                              <a:pt x="54" y="146"/>
                            </a:lnTo>
                            <a:lnTo>
                              <a:pt x="42" y="56"/>
                            </a:lnTo>
                            <a:lnTo>
                              <a:pt x="31" y="0"/>
                            </a:lnTo>
                            <a:lnTo>
                              <a:pt x="0" y="19"/>
                            </a:lnTo>
                            <a:lnTo>
                              <a:pt x="33" y="273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5" name="Group 5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166" y="2884"/>
                        <a:ext cx="4715" cy="3054"/>
                        <a:chOff x="8166" y="2884"/>
                        <a:chExt cx="4715" cy="3054"/>
                      </a:xfrm>
                    </p:grpSpPr>
                    <p:sp>
                      <p:nvSpPr>
                        <p:cNvPr id="26" name="Freeform 6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293" y="3964"/>
                          <a:ext cx="203" cy="241"/>
                        </a:xfrm>
                        <a:custGeom>
                          <a:avLst/>
                          <a:gdLst>
                            <a:gd name="T0" fmla="+- 0 10384 10293"/>
                            <a:gd name="T1" fmla="*/ T0 w 203"/>
                            <a:gd name="T2" fmla="+- 0 4064 3964"/>
                            <a:gd name="T3" fmla="*/ 4064 h 241"/>
                            <a:gd name="T4" fmla="+- 0 10363 10293"/>
                            <a:gd name="T5" fmla="*/ T4 w 203"/>
                            <a:gd name="T6" fmla="+- 0 4073 3964"/>
                            <a:gd name="T7" fmla="*/ 4073 h 241"/>
                            <a:gd name="T8" fmla="+- 0 10379 10293"/>
                            <a:gd name="T9" fmla="*/ T8 w 203"/>
                            <a:gd name="T10" fmla="+- 0 4109 3964"/>
                            <a:gd name="T11" fmla="*/ 4109 h 241"/>
                            <a:gd name="T12" fmla="+- 0 10401 10293"/>
                            <a:gd name="T13" fmla="*/ T12 w 203"/>
                            <a:gd name="T14" fmla="+- 0 4099 3964"/>
                            <a:gd name="T15" fmla="*/ 4099 h 241"/>
                            <a:gd name="T16" fmla="+- 0 10402 10293"/>
                            <a:gd name="T17" fmla="*/ T16 w 203"/>
                            <a:gd name="T18" fmla="+- 0 4099 3964"/>
                            <a:gd name="T19" fmla="*/ 4099 h 241"/>
                            <a:gd name="T20" fmla="+- 0 10424 10293"/>
                            <a:gd name="T21" fmla="*/ T20 w 203"/>
                            <a:gd name="T22" fmla="+- 0 4093 3964"/>
                            <a:gd name="T23" fmla="*/ 4093 h 241"/>
                            <a:gd name="T24" fmla="+- 0 10441 10293"/>
                            <a:gd name="T25" fmla="*/ T24 w 203"/>
                            <a:gd name="T26" fmla="+- 0 4098 3964"/>
                            <a:gd name="T27" fmla="*/ 4098 h 241"/>
                            <a:gd name="T28" fmla="+- 0 10452 10293"/>
                            <a:gd name="T29" fmla="*/ T28 w 203"/>
                            <a:gd name="T30" fmla="+- 0 4111 3964"/>
                            <a:gd name="T31" fmla="*/ 4111 h 241"/>
                            <a:gd name="T32" fmla="+- 0 10454 10293"/>
                            <a:gd name="T33" fmla="*/ T32 w 203"/>
                            <a:gd name="T34" fmla="+- 0 4118 3964"/>
                            <a:gd name="T35" fmla="*/ 4118 h 241"/>
                            <a:gd name="T36" fmla="+- 0 10453 10293"/>
                            <a:gd name="T37" fmla="*/ T36 w 203"/>
                            <a:gd name="T38" fmla="+- 0 4135 3964"/>
                            <a:gd name="T39" fmla="*/ 4135 h 241"/>
                            <a:gd name="T40" fmla="+- 0 10442 10293"/>
                            <a:gd name="T41" fmla="*/ T40 w 203"/>
                            <a:gd name="T42" fmla="+- 0 4150 3964"/>
                            <a:gd name="T43" fmla="*/ 4150 h 241"/>
                            <a:gd name="T44" fmla="+- 0 10426 10293"/>
                            <a:gd name="T45" fmla="*/ T44 w 203"/>
                            <a:gd name="T46" fmla="+- 0 4160 3964"/>
                            <a:gd name="T47" fmla="*/ 4160 h 241"/>
                            <a:gd name="T48" fmla="+- 0 10421 10293"/>
                            <a:gd name="T49" fmla="*/ T48 w 203"/>
                            <a:gd name="T50" fmla="+- 0 4162 3964"/>
                            <a:gd name="T51" fmla="*/ 4162 h 241"/>
                            <a:gd name="T52" fmla="+- 0 10402 10293"/>
                            <a:gd name="T53" fmla="*/ T52 w 203"/>
                            <a:gd name="T54" fmla="+- 0 4165 3964"/>
                            <a:gd name="T55" fmla="*/ 4165 h 241"/>
                            <a:gd name="T56" fmla="+- 0 10382 10293"/>
                            <a:gd name="T57" fmla="*/ T56 w 203"/>
                            <a:gd name="T58" fmla="+- 0 4163 3964"/>
                            <a:gd name="T59" fmla="*/ 4163 h 241"/>
                            <a:gd name="T60" fmla="+- 0 10363 10293"/>
                            <a:gd name="T61" fmla="*/ T60 w 203"/>
                            <a:gd name="T62" fmla="+- 0 4156 3964"/>
                            <a:gd name="T63" fmla="*/ 4156 h 241"/>
                            <a:gd name="T64" fmla="+- 0 10354 10293"/>
                            <a:gd name="T65" fmla="*/ T64 w 203"/>
                            <a:gd name="T66" fmla="+- 0 4191 3964"/>
                            <a:gd name="T67" fmla="*/ 4191 h 241"/>
                            <a:gd name="T68" fmla="+- 0 10365 10293"/>
                            <a:gd name="T69" fmla="*/ T68 w 203"/>
                            <a:gd name="T70" fmla="+- 0 4197 3964"/>
                            <a:gd name="T71" fmla="*/ 4197 h 241"/>
                            <a:gd name="T72" fmla="+- 0 10381 10293"/>
                            <a:gd name="T73" fmla="*/ T72 w 203"/>
                            <a:gd name="T74" fmla="+- 0 4202 3964"/>
                            <a:gd name="T75" fmla="*/ 4202 h 241"/>
                            <a:gd name="T76" fmla="+- 0 10400 10293"/>
                            <a:gd name="T77" fmla="*/ T76 w 203"/>
                            <a:gd name="T78" fmla="+- 0 4204 3964"/>
                            <a:gd name="T79" fmla="*/ 4204 h 241"/>
                            <a:gd name="T80" fmla="+- 0 10421 10293"/>
                            <a:gd name="T81" fmla="*/ T80 w 203"/>
                            <a:gd name="T82" fmla="+- 0 4202 3964"/>
                            <a:gd name="T83" fmla="*/ 4202 h 241"/>
                            <a:gd name="T84" fmla="+- 0 10443 10293"/>
                            <a:gd name="T85" fmla="*/ T84 w 203"/>
                            <a:gd name="T86" fmla="+- 0 4195 3964"/>
                            <a:gd name="T87" fmla="*/ 4195 h 241"/>
                            <a:gd name="T88" fmla="+- 0 10450 10293"/>
                            <a:gd name="T89" fmla="*/ T88 w 203"/>
                            <a:gd name="T90" fmla="+- 0 4192 3964"/>
                            <a:gd name="T91" fmla="*/ 4192 h 241"/>
                            <a:gd name="T92" fmla="+- 0 10466 10293"/>
                            <a:gd name="T93" fmla="*/ T92 w 203"/>
                            <a:gd name="T94" fmla="+- 0 4181 3964"/>
                            <a:gd name="T95" fmla="*/ 4181 h 241"/>
                            <a:gd name="T96" fmla="+- 0 10480 10293"/>
                            <a:gd name="T97" fmla="*/ T96 w 203"/>
                            <a:gd name="T98" fmla="+- 0 4167 3964"/>
                            <a:gd name="T99" fmla="*/ 4167 h 241"/>
                            <a:gd name="T100" fmla="+- 0 10490 10293"/>
                            <a:gd name="T101" fmla="*/ T100 w 203"/>
                            <a:gd name="T102" fmla="+- 0 4152 3964"/>
                            <a:gd name="T103" fmla="*/ 4152 h 241"/>
                            <a:gd name="T104" fmla="+- 0 10495 10293"/>
                            <a:gd name="T105" fmla="*/ T104 w 203"/>
                            <a:gd name="T106" fmla="+- 0 4135 3964"/>
                            <a:gd name="T107" fmla="*/ 4135 h 241"/>
                            <a:gd name="T108" fmla="+- 0 10496 10293"/>
                            <a:gd name="T109" fmla="*/ T108 w 203"/>
                            <a:gd name="T110" fmla="+- 0 4117 3964"/>
                            <a:gd name="T111" fmla="*/ 4117 h 241"/>
                            <a:gd name="T112" fmla="+- 0 10491 10293"/>
                            <a:gd name="T113" fmla="*/ T112 w 203"/>
                            <a:gd name="T114" fmla="+- 0 4098 3964"/>
                            <a:gd name="T115" fmla="*/ 4098 h 241"/>
                            <a:gd name="T116" fmla="+- 0 10484 10293"/>
                            <a:gd name="T117" fmla="*/ T116 w 203"/>
                            <a:gd name="T118" fmla="+- 0 4085 3964"/>
                            <a:gd name="T119" fmla="*/ 4085 h 241"/>
                            <a:gd name="T120" fmla="+- 0 10470 10293"/>
                            <a:gd name="T121" fmla="*/ T120 w 203"/>
                            <a:gd name="T122" fmla="+- 0 4071 3964"/>
                            <a:gd name="T123" fmla="*/ 4071 h 241"/>
                            <a:gd name="T124" fmla="+- 0 10452 10293"/>
                            <a:gd name="T125" fmla="*/ T124 w 203"/>
                            <a:gd name="T126" fmla="+- 0 4063 3964"/>
                            <a:gd name="T127" fmla="*/ 4063 h 241"/>
                            <a:gd name="T128" fmla="+- 0 10431 10293"/>
                            <a:gd name="T129" fmla="*/ T128 w 203"/>
                            <a:gd name="T130" fmla="+- 0 4063 3964"/>
                            <a:gd name="T131" fmla="*/ 4063 h 241"/>
                            <a:gd name="T132" fmla="+- 0 10431 10293"/>
                            <a:gd name="T133" fmla="*/ T132 w 203"/>
                            <a:gd name="T134" fmla="+- 0 4062 3964"/>
                            <a:gd name="T135" fmla="*/ 4062 h 241"/>
                            <a:gd name="T136" fmla="+- 0 10434 10293"/>
                            <a:gd name="T137" fmla="*/ T136 w 203"/>
                            <a:gd name="T138" fmla="+- 0 4058 3964"/>
                            <a:gd name="T139" fmla="*/ 4058 h 241"/>
                            <a:gd name="T140" fmla="+- 0 10442 10293"/>
                            <a:gd name="T141" fmla="*/ T140 w 203"/>
                            <a:gd name="T142" fmla="+- 0 4038 3964"/>
                            <a:gd name="T143" fmla="*/ 4038 h 241"/>
                            <a:gd name="T144" fmla="+- 0 10443 10293"/>
                            <a:gd name="T145" fmla="*/ T144 w 203"/>
                            <a:gd name="T146" fmla="+- 0 4019 3964"/>
                            <a:gd name="T147" fmla="*/ 4019 h 241"/>
                            <a:gd name="T148" fmla="+- 0 10439 10293"/>
                            <a:gd name="T149" fmla="*/ T148 w 203"/>
                            <a:gd name="T150" fmla="+- 0 4002 3964"/>
                            <a:gd name="T151" fmla="*/ 4002 h 241"/>
                            <a:gd name="T152" fmla="+- 0 10433 10293"/>
                            <a:gd name="T153" fmla="*/ T152 w 203"/>
                            <a:gd name="T154" fmla="+- 0 3992 3964"/>
                            <a:gd name="T155" fmla="*/ 3992 h 241"/>
                            <a:gd name="T156" fmla="+- 0 10421 10293"/>
                            <a:gd name="T157" fmla="*/ T156 w 203"/>
                            <a:gd name="T158" fmla="+- 0 3977 3964"/>
                            <a:gd name="T159" fmla="*/ 3977 h 241"/>
                            <a:gd name="T160" fmla="+- 0 10405 10293"/>
                            <a:gd name="T161" fmla="*/ T160 w 203"/>
                            <a:gd name="T162" fmla="+- 0 3968 3964"/>
                            <a:gd name="T163" fmla="*/ 3968 h 241"/>
                            <a:gd name="T164" fmla="+- 0 10388 10293"/>
                            <a:gd name="T165" fmla="*/ T164 w 203"/>
                            <a:gd name="T166" fmla="+- 0 3964 3964"/>
                            <a:gd name="T167" fmla="*/ 3964 h 241"/>
                            <a:gd name="T168" fmla="+- 0 10369 10293"/>
                            <a:gd name="T169" fmla="*/ T168 w 203"/>
                            <a:gd name="T170" fmla="+- 0 3965 3964"/>
                            <a:gd name="T171" fmla="*/ 3965 h 241"/>
                            <a:gd name="T172" fmla="+- 0 10348 10293"/>
                            <a:gd name="T173" fmla="*/ T172 w 203"/>
                            <a:gd name="T174" fmla="+- 0 3971 3964"/>
                            <a:gd name="T175" fmla="*/ 3971 h 241"/>
                            <a:gd name="T176" fmla="+- 0 10343 10293"/>
                            <a:gd name="T177" fmla="*/ T176 w 203"/>
                            <a:gd name="T178" fmla="+- 0 3974 3964"/>
                            <a:gd name="T179" fmla="*/ 3974 h 241"/>
                            <a:gd name="T180" fmla="+- 0 10325 10293"/>
                            <a:gd name="T181" fmla="*/ T180 w 203"/>
                            <a:gd name="T182" fmla="+- 0 3986 3964"/>
                            <a:gd name="T183" fmla="*/ 3986 h 241"/>
                            <a:gd name="T184" fmla="+- 0 10310 10293"/>
                            <a:gd name="T185" fmla="*/ T184 w 203"/>
                            <a:gd name="T186" fmla="+- 0 4000 3964"/>
                            <a:gd name="T187" fmla="*/ 4000 h 241"/>
                            <a:gd name="T188" fmla="+- 0 10299 10293"/>
                            <a:gd name="T189" fmla="*/ T188 w 203"/>
                            <a:gd name="T190" fmla="+- 0 4017 3964"/>
                            <a:gd name="T191" fmla="*/ 4017 h 241"/>
                            <a:gd name="T192" fmla="+- 0 10293 10293"/>
                            <a:gd name="T193" fmla="*/ T192 w 203"/>
                            <a:gd name="T194" fmla="+- 0 4036 3964"/>
                            <a:gd name="T195" fmla="*/ 4036 h 241"/>
                            <a:gd name="T196" fmla="+- 0 10326 10293"/>
                            <a:gd name="T197" fmla="*/ T196 w 203"/>
                            <a:gd name="T198" fmla="+- 0 4051 3964"/>
                            <a:gd name="T199" fmla="*/ 4051 h 241"/>
                            <a:gd name="T200" fmla="+- 0 10331 10293"/>
                            <a:gd name="T201" fmla="*/ T200 w 203"/>
                            <a:gd name="T202" fmla="+- 0 4036 3964"/>
                            <a:gd name="T203" fmla="*/ 4036 h 241"/>
                            <a:gd name="T204" fmla="+- 0 10343 10293"/>
                            <a:gd name="T205" fmla="*/ T204 w 203"/>
                            <a:gd name="T206" fmla="+- 0 4020 3964"/>
                            <a:gd name="T207" fmla="*/ 4020 h 241"/>
                            <a:gd name="T208" fmla="+- 0 10360 10293"/>
                            <a:gd name="T209" fmla="*/ T208 w 203"/>
                            <a:gd name="T210" fmla="+- 0 4009 3964"/>
                            <a:gd name="T211" fmla="*/ 4009 h 241"/>
                            <a:gd name="T212" fmla="+- 0 10372 10293"/>
                            <a:gd name="T213" fmla="*/ T212 w 203"/>
                            <a:gd name="T214" fmla="+- 0 4005 3964"/>
                            <a:gd name="T215" fmla="*/ 4005 h 241"/>
                            <a:gd name="T216" fmla="+- 0 10390 10293"/>
                            <a:gd name="T217" fmla="*/ T216 w 203"/>
                            <a:gd name="T218" fmla="+- 0 4008 3964"/>
                            <a:gd name="T219" fmla="*/ 4008 h 241"/>
                            <a:gd name="T220" fmla="+- 0 10403 10293"/>
                            <a:gd name="T221" fmla="*/ T220 w 203"/>
                            <a:gd name="T222" fmla="+- 0 4022 3964"/>
                            <a:gd name="T223" fmla="*/ 4022 h 241"/>
                            <a:gd name="T224" fmla="+- 0 10406 10293"/>
                            <a:gd name="T225" fmla="*/ T224 w 203"/>
                            <a:gd name="T226" fmla="+- 0 4036 3964"/>
                            <a:gd name="T227" fmla="*/ 4036 h 241"/>
                            <a:gd name="T228" fmla="+- 0 10399 10293"/>
                            <a:gd name="T229" fmla="*/ T228 w 203"/>
                            <a:gd name="T230" fmla="+- 0 4053 3964"/>
                            <a:gd name="T231" fmla="*/ 4053 h 241"/>
                            <a:gd name="T232" fmla="+- 0 10384 10293"/>
                            <a:gd name="T233" fmla="*/ T232 w 203"/>
                            <a:gd name="T234" fmla="+- 0 4064 3964"/>
                            <a:gd name="T235" fmla="*/ 4064 h 241"/>
                          </a:gdLst>
                          <a:ahLst/>
                          <a:cxnLst>
                            <a:cxn ang="0">
                              <a:pos x="T1" y="T3"/>
                            </a:cxn>
                            <a:cxn ang="0">
                              <a:pos x="T5" y="T7"/>
                            </a:cxn>
                            <a:cxn ang="0">
                              <a:pos x="T9" y="T11"/>
                            </a:cxn>
                            <a:cxn ang="0">
                              <a:pos x="T13" y="T15"/>
                            </a:cxn>
                            <a:cxn ang="0">
                              <a:pos x="T17" y="T19"/>
                            </a:cxn>
                            <a:cxn ang="0">
                              <a:pos x="T21" y="T23"/>
                            </a:cxn>
                            <a:cxn ang="0">
                              <a:pos x="T25" y="T27"/>
                            </a:cxn>
                            <a:cxn ang="0">
                              <a:pos x="T29" y="T31"/>
                            </a:cxn>
                            <a:cxn ang="0">
                              <a:pos x="T33" y="T35"/>
                            </a:cxn>
                            <a:cxn ang="0">
                              <a:pos x="T37" y="T39"/>
                            </a:cxn>
                            <a:cxn ang="0">
                              <a:pos x="T41" y="T43"/>
                            </a:cxn>
                            <a:cxn ang="0">
                              <a:pos x="T45" y="T47"/>
                            </a:cxn>
                            <a:cxn ang="0">
                              <a:pos x="T49" y="T51"/>
                            </a:cxn>
                            <a:cxn ang="0">
                              <a:pos x="T53" y="T55"/>
                            </a:cxn>
                            <a:cxn ang="0">
                              <a:pos x="T57" y="T59"/>
                            </a:cxn>
                            <a:cxn ang="0">
                              <a:pos x="T61" y="T63"/>
                            </a:cxn>
                            <a:cxn ang="0">
                              <a:pos x="T65" y="T67"/>
                            </a:cxn>
                            <a:cxn ang="0">
                              <a:pos x="T69" y="T71"/>
                            </a:cxn>
                            <a:cxn ang="0">
                              <a:pos x="T73" y="T75"/>
                            </a:cxn>
                            <a:cxn ang="0">
                              <a:pos x="T77" y="T79"/>
                            </a:cxn>
                            <a:cxn ang="0">
                              <a:pos x="T81" y="T83"/>
                            </a:cxn>
                            <a:cxn ang="0">
                              <a:pos x="T85" y="T87"/>
                            </a:cxn>
                            <a:cxn ang="0">
                              <a:pos x="T89" y="T91"/>
                            </a:cxn>
                            <a:cxn ang="0">
                              <a:pos x="T93" y="T95"/>
                            </a:cxn>
                            <a:cxn ang="0">
                              <a:pos x="T97" y="T99"/>
                            </a:cxn>
                            <a:cxn ang="0">
                              <a:pos x="T101" y="T103"/>
                            </a:cxn>
                            <a:cxn ang="0">
                              <a:pos x="T105" y="T107"/>
                            </a:cxn>
                            <a:cxn ang="0">
                              <a:pos x="T109" y="T111"/>
                            </a:cxn>
                            <a:cxn ang="0">
                              <a:pos x="T113" y="T115"/>
                            </a:cxn>
                            <a:cxn ang="0">
                              <a:pos x="T117" y="T119"/>
                            </a:cxn>
                            <a:cxn ang="0">
                              <a:pos x="T121" y="T123"/>
                            </a:cxn>
                            <a:cxn ang="0">
                              <a:pos x="T125" y="T127"/>
                            </a:cxn>
                            <a:cxn ang="0">
                              <a:pos x="T129" y="T131"/>
                            </a:cxn>
                            <a:cxn ang="0">
                              <a:pos x="T133" y="T135"/>
                            </a:cxn>
                            <a:cxn ang="0">
                              <a:pos x="T137" y="T139"/>
                            </a:cxn>
                            <a:cxn ang="0">
                              <a:pos x="T141" y="T143"/>
                            </a:cxn>
                            <a:cxn ang="0">
                              <a:pos x="T145" y="T147"/>
                            </a:cxn>
                            <a:cxn ang="0">
                              <a:pos x="T149" y="T151"/>
                            </a:cxn>
                            <a:cxn ang="0">
                              <a:pos x="T153" y="T155"/>
                            </a:cxn>
                            <a:cxn ang="0">
                              <a:pos x="T157" y="T159"/>
                            </a:cxn>
                            <a:cxn ang="0">
                              <a:pos x="T161" y="T163"/>
                            </a:cxn>
                            <a:cxn ang="0">
                              <a:pos x="T165" y="T167"/>
                            </a:cxn>
                            <a:cxn ang="0">
                              <a:pos x="T169" y="T171"/>
                            </a:cxn>
                            <a:cxn ang="0">
                              <a:pos x="T173" y="T175"/>
                            </a:cxn>
                            <a:cxn ang="0">
                              <a:pos x="T177" y="T179"/>
                            </a:cxn>
                            <a:cxn ang="0">
                              <a:pos x="T181" y="T183"/>
                            </a:cxn>
                            <a:cxn ang="0">
                              <a:pos x="T185" y="T187"/>
                            </a:cxn>
                            <a:cxn ang="0">
                              <a:pos x="T189" y="T191"/>
                            </a:cxn>
                            <a:cxn ang="0">
                              <a:pos x="T193" y="T195"/>
                            </a:cxn>
                            <a:cxn ang="0">
                              <a:pos x="T197" y="T199"/>
                            </a:cxn>
                            <a:cxn ang="0">
                              <a:pos x="T201" y="T203"/>
                            </a:cxn>
                            <a:cxn ang="0">
                              <a:pos x="T205" y="T207"/>
                            </a:cxn>
                            <a:cxn ang="0">
                              <a:pos x="T209" y="T211"/>
                            </a:cxn>
                            <a:cxn ang="0">
                              <a:pos x="T213" y="T215"/>
                            </a:cxn>
                            <a:cxn ang="0">
                              <a:pos x="T217" y="T219"/>
                            </a:cxn>
                            <a:cxn ang="0">
                              <a:pos x="T221" y="T223"/>
                            </a:cxn>
                            <a:cxn ang="0">
                              <a:pos x="T225" y="T227"/>
                            </a:cxn>
                            <a:cxn ang="0">
                              <a:pos x="T229" y="T231"/>
                            </a:cxn>
                            <a:cxn ang="0">
                              <a:pos x="T233" y="T235"/>
                            </a:cxn>
                          </a:cxnLst>
                          <a:rect l="0" t="0" r="r" b="b"/>
                          <a:pathLst>
                            <a:path w="203" h="241">
                              <a:moveTo>
                                <a:pt x="91" y="100"/>
                              </a:moveTo>
                              <a:lnTo>
                                <a:pt x="70" y="109"/>
                              </a:lnTo>
                              <a:lnTo>
                                <a:pt x="86" y="145"/>
                              </a:lnTo>
                              <a:lnTo>
                                <a:pt x="108" y="135"/>
                              </a:lnTo>
                              <a:lnTo>
                                <a:pt x="109" y="135"/>
                              </a:lnTo>
                              <a:lnTo>
                                <a:pt x="131" y="129"/>
                              </a:lnTo>
                              <a:lnTo>
                                <a:pt x="148" y="134"/>
                              </a:lnTo>
                              <a:lnTo>
                                <a:pt x="159" y="147"/>
                              </a:lnTo>
                              <a:lnTo>
                                <a:pt x="161" y="154"/>
                              </a:lnTo>
                              <a:lnTo>
                                <a:pt x="160" y="171"/>
                              </a:lnTo>
                              <a:lnTo>
                                <a:pt x="149" y="186"/>
                              </a:lnTo>
                              <a:lnTo>
                                <a:pt x="133" y="196"/>
                              </a:lnTo>
                              <a:lnTo>
                                <a:pt x="128" y="198"/>
                              </a:lnTo>
                              <a:lnTo>
                                <a:pt x="109" y="201"/>
                              </a:lnTo>
                              <a:lnTo>
                                <a:pt x="89" y="199"/>
                              </a:lnTo>
                              <a:lnTo>
                                <a:pt x="70" y="192"/>
                              </a:lnTo>
                              <a:lnTo>
                                <a:pt x="61" y="227"/>
                              </a:lnTo>
                              <a:lnTo>
                                <a:pt x="72" y="233"/>
                              </a:lnTo>
                              <a:lnTo>
                                <a:pt x="88" y="238"/>
                              </a:lnTo>
                              <a:lnTo>
                                <a:pt x="107" y="240"/>
                              </a:lnTo>
                              <a:lnTo>
                                <a:pt x="128" y="238"/>
                              </a:lnTo>
                              <a:lnTo>
                                <a:pt x="150" y="231"/>
                              </a:lnTo>
                              <a:lnTo>
                                <a:pt x="157" y="228"/>
                              </a:lnTo>
                              <a:lnTo>
                                <a:pt x="173" y="217"/>
                              </a:lnTo>
                              <a:lnTo>
                                <a:pt x="187" y="203"/>
                              </a:lnTo>
                              <a:lnTo>
                                <a:pt x="197" y="188"/>
                              </a:lnTo>
                              <a:lnTo>
                                <a:pt x="202" y="171"/>
                              </a:lnTo>
                              <a:lnTo>
                                <a:pt x="203" y="153"/>
                              </a:lnTo>
                              <a:lnTo>
                                <a:pt x="198" y="134"/>
                              </a:lnTo>
                              <a:lnTo>
                                <a:pt x="191" y="121"/>
                              </a:lnTo>
                              <a:lnTo>
                                <a:pt x="177" y="107"/>
                              </a:lnTo>
                              <a:lnTo>
                                <a:pt x="159" y="99"/>
                              </a:lnTo>
                              <a:lnTo>
                                <a:pt x="138" y="99"/>
                              </a:lnTo>
                              <a:lnTo>
                                <a:pt x="138" y="98"/>
                              </a:lnTo>
                              <a:lnTo>
                                <a:pt x="141" y="94"/>
                              </a:lnTo>
                              <a:lnTo>
                                <a:pt x="149" y="74"/>
                              </a:lnTo>
                              <a:lnTo>
                                <a:pt x="150" y="55"/>
                              </a:lnTo>
                              <a:lnTo>
                                <a:pt x="146" y="38"/>
                              </a:lnTo>
                              <a:lnTo>
                                <a:pt x="140" y="28"/>
                              </a:lnTo>
                              <a:lnTo>
                                <a:pt x="128" y="13"/>
                              </a:lnTo>
                              <a:lnTo>
                                <a:pt x="112" y="4"/>
                              </a:lnTo>
                              <a:lnTo>
                                <a:pt x="95" y="0"/>
                              </a:lnTo>
                              <a:lnTo>
                                <a:pt x="76" y="1"/>
                              </a:lnTo>
                              <a:lnTo>
                                <a:pt x="55" y="7"/>
                              </a:lnTo>
                              <a:lnTo>
                                <a:pt x="50" y="10"/>
                              </a:lnTo>
                              <a:lnTo>
                                <a:pt x="32" y="22"/>
                              </a:lnTo>
                              <a:lnTo>
                                <a:pt x="17" y="36"/>
                              </a:lnTo>
                              <a:lnTo>
                                <a:pt x="6" y="53"/>
                              </a:lnTo>
                              <a:lnTo>
                                <a:pt x="0" y="72"/>
                              </a:lnTo>
                              <a:lnTo>
                                <a:pt x="33" y="87"/>
                              </a:lnTo>
                              <a:lnTo>
                                <a:pt x="38" y="72"/>
                              </a:lnTo>
                              <a:lnTo>
                                <a:pt x="50" y="56"/>
                              </a:lnTo>
                              <a:lnTo>
                                <a:pt x="67" y="45"/>
                              </a:lnTo>
                              <a:lnTo>
                                <a:pt x="79" y="41"/>
                              </a:lnTo>
                              <a:lnTo>
                                <a:pt x="97" y="44"/>
                              </a:lnTo>
                              <a:lnTo>
                                <a:pt x="110" y="58"/>
                              </a:lnTo>
                              <a:lnTo>
                                <a:pt x="113" y="72"/>
                              </a:lnTo>
                              <a:lnTo>
                                <a:pt x="106" y="89"/>
                              </a:lnTo>
                              <a:lnTo>
                                <a:pt x="91" y="1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7" name="Group 58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166" y="2884"/>
                          <a:ext cx="4715" cy="3054"/>
                          <a:chOff x="8166" y="2884"/>
                          <a:chExt cx="4715" cy="3054"/>
                        </a:xfrm>
                      </p:grpSpPr>
                      <p:sp>
                        <p:nvSpPr>
                          <p:cNvPr id="28" name="Freeform 6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04" y="3875"/>
                            <a:ext cx="158" cy="245"/>
                          </a:xfrm>
                          <a:custGeom>
                            <a:avLst/>
                            <a:gdLst>
                              <a:gd name="T0" fmla="+- 0 10560 10504"/>
                              <a:gd name="T1" fmla="*/ T0 w 158"/>
                              <a:gd name="T2" fmla="+- 0 4040 3875"/>
                              <a:gd name="T3" fmla="*/ 4040 h 245"/>
                              <a:gd name="T4" fmla="+- 0 10567 10504"/>
                              <a:gd name="T5" fmla="*/ T4 w 158"/>
                              <a:gd name="T6" fmla="+- 0 4106 3875"/>
                              <a:gd name="T7" fmla="*/ 4106 h 245"/>
                              <a:gd name="T8" fmla="+- 0 10584 10504"/>
                              <a:gd name="T9" fmla="*/ T8 w 158"/>
                              <a:gd name="T10" fmla="+- 0 4114 3875"/>
                              <a:gd name="T11" fmla="*/ 4114 h 245"/>
                              <a:gd name="T12" fmla="+- 0 10602 10504"/>
                              <a:gd name="T13" fmla="*/ T12 w 158"/>
                              <a:gd name="T14" fmla="+- 0 4118 3875"/>
                              <a:gd name="T15" fmla="*/ 4118 h 245"/>
                              <a:gd name="T16" fmla="+- 0 10622 10504"/>
                              <a:gd name="T17" fmla="*/ T16 w 158"/>
                              <a:gd name="T18" fmla="+- 0 4120 3875"/>
                              <a:gd name="T19" fmla="*/ 4120 h 245"/>
                              <a:gd name="T20" fmla="+- 0 10642 10504"/>
                              <a:gd name="T21" fmla="*/ T20 w 158"/>
                              <a:gd name="T22" fmla="+- 0 4118 3875"/>
                              <a:gd name="T23" fmla="*/ 4118 h 245"/>
                              <a:gd name="T24" fmla="+- 0 10662 10504"/>
                              <a:gd name="T25" fmla="*/ T24 w 158"/>
                              <a:gd name="T26" fmla="+- 0 4114 3875"/>
                              <a:gd name="T27" fmla="*/ 4114 h 245"/>
                              <a:gd name="T28" fmla="+- 0 10651 10504"/>
                              <a:gd name="T29" fmla="*/ T28 w 158"/>
                              <a:gd name="T30" fmla="+- 0 4077 3875"/>
                              <a:gd name="T31" fmla="*/ 4077 h 245"/>
                              <a:gd name="T32" fmla="+- 0 10643 10504"/>
                              <a:gd name="T33" fmla="*/ T32 w 158"/>
                              <a:gd name="T34" fmla="+- 0 4079 3875"/>
                              <a:gd name="T35" fmla="*/ 4079 h 245"/>
                              <a:gd name="T36" fmla="+- 0 10623 10504"/>
                              <a:gd name="T37" fmla="*/ T36 w 158"/>
                              <a:gd name="T38" fmla="+- 0 4080 3875"/>
                              <a:gd name="T39" fmla="*/ 4080 h 245"/>
                              <a:gd name="T40" fmla="+- 0 10604 10504"/>
                              <a:gd name="T41" fmla="*/ T40 w 158"/>
                              <a:gd name="T42" fmla="+- 0 4076 3875"/>
                              <a:gd name="T43" fmla="*/ 4076 h 245"/>
                              <a:gd name="T44" fmla="+- 0 10587 10504"/>
                              <a:gd name="T45" fmla="*/ T44 w 158"/>
                              <a:gd name="T46" fmla="+- 0 4068 3875"/>
                              <a:gd name="T47" fmla="*/ 4068 h 245"/>
                              <a:gd name="T48" fmla="+- 0 10572 10504"/>
                              <a:gd name="T49" fmla="*/ T48 w 158"/>
                              <a:gd name="T50" fmla="+- 0 4056 3875"/>
                              <a:gd name="T51" fmla="*/ 4056 h 245"/>
                              <a:gd name="T52" fmla="+- 0 10560 10504"/>
                              <a:gd name="T53" fmla="*/ T52 w 158"/>
                              <a:gd name="T54" fmla="+- 0 4040 3875"/>
                              <a:gd name="T55" fmla="*/ 4040 h 24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</a:cxnLst>
                            <a:rect l="0" t="0" r="r" b="b"/>
                            <a:pathLst>
                              <a:path w="158" h="245">
                                <a:moveTo>
                                  <a:pt x="56" y="165"/>
                                </a:moveTo>
                                <a:lnTo>
                                  <a:pt x="63" y="231"/>
                                </a:lnTo>
                                <a:lnTo>
                                  <a:pt x="80" y="239"/>
                                </a:lnTo>
                                <a:lnTo>
                                  <a:pt x="98" y="243"/>
                                </a:lnTo>
                                <a:lnTo>
                                  <a:pt x="118" y="245"/>
                                </a:lnTo>
                                <a:lnTo>
                                  <a:pt x="138" y="243"/>
                                </a:lnTo>
                                <a:lnTo>
                                  <a:pt x="158" y="239"/>
                                </a:lnTo>
                                <a:lnTo>
                                  <a:pt x="147" y="202"/>
                                </a:lnTo>
                                <a:lnTo>
                                  <a:pt x="139" y="204"/>
                                </a:lnTo>
                                <a:lnTo>
                                  <a:pt x="119" y="205"/>
                                </a:lnTo>
                                <a:lnTo>
                                  <a:pt x="100" y="201"/>
                                </a:lnTo>
                                <a:lnTo>
                                  <a:pt x="83" y="193"/>
                                </a:lnTo>
                                <a:lnTo>
                                  <a:pt x="68" y="181"/>
                                </a:lnTo>
                                <a:lnTo>
                                  <a:pt x="56" y="16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" name="Freeform 6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04" y="3875"/>
                            <a:ext cx="158" cy="245"/>
                          </a:xfrm>
                          <a:custGeom>
                            <a:avLst/>
                            <a:gdLst>
                              <a:gd name="T0" fmla="+- 0 10548 10504"/>
                              <a:gd name="T1" fmla="*/ T0 w 158"/>
                              <a:gd name="T2" fmla="+- 0 3989 3875"/>
                              <a:gd name="T3" fmla="*/ 3989 h 245"/>
                              <a:gd name="T4" fmla="+- 0 10551 10504"/>
                              <a:gd name="T5" fmla="*/ T4 w 158"/>
                              <a:gd name="T6" fmla="+- 0 3970 3875"/>
                              <a:gd name="T7" fmla="*/ 3970 h 245"/>
                              <a:gd name="T8" fmla="+- 0 10558 10504"/>
                              <a:gd name="T9" fmla="*/ T8 w 158"/>
                              <a:gd name="T10" fmla="+- 0 3953 3875"/>
                              <a:gd name="T11" fmla="*/ 3953 h 245"/>
                              <a:gd name="T12" fmla="+- 0 10570 10504"/>
                              <a:gd name="T13" fmla="*/ T12 w 158"/>
                              <a:gd name="T14" fmla="+- 0 3938 3875"/>
                              <a:gd name="T15" fmla="*/ 3938 h 245"/>
                              <a:gd name="T16" fmla="+- 0 10585 10504"/>
                              <a:gd name="T17" fmla="*/ T16 w 158"/>
                              <a:gd name="T18" fmla="+- 0 3926 3875"/>
                              <a:gd name="T19" fmla="*/ 3926 h 245"/>
                              <a:gd name="T20" fmla="+- 0 10603 10504"/>
                              <a:gd name="T21" fmla="*/ T20 w 158"/>
                              <a:gd name="T22" fmla="+- 0 3918 3875"/>
                              <a:gd name="T23" fmla="*/ 3918 h 245"/>
                              <a:gd name="T24" fmla="+- 0 10612 10504"/>
                              <a:gd name="T25" fmla="*/ T24 w 158"/>
                              <a:gd name="T26" fmla="+- 0 3916 3875"/>
                              <a:gd name="T27" fmla="*/ 3916 h 245"/>
                              <a:gd name="T28" fmla="+- 0 10632 10504"/>
                              <a:gd name="T29" fmla="*/ T28 w 158"/>
                              <a:gd name="T30" fmla="+- 0 3915 3875"/>
                              <a:gd name="T31" fmla="*/ 3915 h 245"/>
                              <a:gd name="T32" fmla="+- 0 10651 10504"/>
                              <a:gd name="T33" fmla="*/ T32 w 158"/>
                              <a:gd name="T34" fmla="+- 0 3918 3875"/>
                              <a:gd name="T35" fmla="*/ 3918 h 245"/>
                              <a:gd name="T36" fmla="+- 0 10668 10504"/>
                              <a:gd name="T37" fmla="*/ T36 w 158"/>
                              <a:gd name="T38" fmla="+- 0 3926 3875"/>
                              <a:gd name="T39" fmla="*/ 3926 h 245"/>
                              <a:gd name="T40" fmla="+- 0 10682 10504"/>
                              <a:gd name="T41" fmla="*/ T40 w 158"/>
                              <a:gd name="T42" fmla="+- 0 3938 3875"/>
                              <a:gd name="T43" fmla="*/ 3938 h 245"/>
                              <a:gd name="T44" fmla="+- 0 10695 10504"/>
                              <a:gd name="T45" fmla="*/ T44 w 158"/>
                              <a:gd name="T46" fmla="+- 0 3955 3875"/>
                              <a:gd name="T47" fmla="*/ 3955 h 245"/>
                              <a:gd name="T48" fmla="+- 0 10703 10504"/>
                              <a:gd name="T49" fmla="*/ T48 w 158"/>
                              <a:gd name="T50" fmla="+- 0 3974 3875"/>
                              <a:gd name="T51" fmla="*/ 3974 h 245"/>
                              <a:gd name="T52" fmla="+- 0 10705 10504"/>
                              <a:gd name="T53" fmla="*/ T52 w 158"/>
                              <a:gd name="T54" fmla="+- 0 3984 3875"/>
                              <a:gd name="T55" fmla="*/ 3984 h 245"/>
                              <a:gd name="T56" fmla="+- 0 10707 10504"/>
                              <a:gd name="T57" fmla="*/ T56 w 158"/>
                              <a:gd name="T58" fmla="+- 0 4004 3875"/>
                              <a:gd name="T59" fmla="*/ 4004 h 245"/>
                              <a:gd name="T60" fmla="+- 0 10705 10504"/>
                              <a:gd name="T61" fmla="*/ T60 w 158"/>
                              <a:gd name="T62" fmla="+- 0 4023 3875"/>
                              <a:gd name="T63" fmla="*/ 4023 h 245"/>
                              <a:gd name="T64" fmla="+- 0 10698 10504"/>
                              <a:gd name="T65" fmla="*/ T64 w 158"/>
                              <a:gd name="T66" fmla="+- 0 4041 3875"/>
                              <a:gd name="T67" fmla="*/ 4041 h 245"/>
                              <a:gd name="T68" fmla="+- 0 10687 10504"/>
                              <a:gd name="T69" fmla="*/ T68 w 158"/>
                              <a:gd name="T70" fmla="+- 0 4056 3875"/>
                              <a:gd name="T71" fmla="*/ 4056 h 245"/>
                              <a:gd name="T72" fmla="+- 0 10671 10504"/>
                              <a:gd name="T73" fmla="*/ T72 w 158"/>
                              <a:gd name="T74" fmla="+- 0 4068 3875"/>
                              <a:gd name="T75" fmla="*/ 4068 h 245"/>
                              <a:gd name="T76" fmla="+- 0 10651 10504"/>
                              <a:gd name="T77" fmla="*/ T76 w 158"/>
                              <a:gd name="T78" fmla="+- 0 4077 3875"/>
                              <a:gd name="T79" fmla="*/ 4077 h 245"/>
                              <a:gd name="T80" fmla="+- 0 10662 10504"/>
                              <a:gd name="T81" fmla="*/ T80 w 158"/>
                              <a:gd name="T82" fmla="+- 0 4114 3875"/>
                              <a:gd name="T83" fmla="*/ 4114 h 245"/>
                              <a:gd name="T84" fmla="+- 0 10678 10504"/>
                              <a:gd name="T85" fmla="*/ T84 w 158"/>
                              <a:gd name="T86" fmla="+- 0 4108 3875"/>
                              <a:gd name="T87" fmla="*/ 4108 h 245"/>
                              <a:gd name="T88" fmla="+- 0 10696 10504"/>
                              <a:gd name="T89" fmla="*/ T88 w 158"/>
                              <a:gd name="T90" fmla="+- 0 4099 3875"/>
                              <a:gd name="T91" fmla="*/ 4099 h 245"/>
                              <a:gd name="T92" fmla="+- 0 10711 10504"/>
                              <a:gd name="T93" fmla="*/ T92 w 158"/>
                              <a:gd name="T94" fmla="+- 0 4087 3875"/>
                              <a:gd name="T95" fmla="*/ 4087 h 245"/>
                              <a:gd name="T96" fmla="+- 0 10725 10504"/>
                              <a:gd name="T97" fmla="*/ T96 w 158"/>
                              <a:gd name="T98" fmla="+- 0 4073 3875"/>
                              <a:gd name="T99" fmla="*/ 4073 h 245"/>
                              <a:gd name="T100" fmla="+- 0 10735 10504"/>
                              <a:gd name="T101" fmla="*/ T100 w 158"/>
                              <a:gd name="T102" fmla="+- 0 4057 3875"/>
                              <a:gd name="T103" fmla="*/ 4057 h 245"/>
                              <a:gd name="T104" fmla="+- 0 10743 10504"/>
                              <a:gd name="T105" fmla="*/ T104 w 158"/>
                              <a:gd name="T106" fmla="+- 0 4040 3875"/>
                              <a:gd name="T107" fmla="*/ 4040 h 245"/>
                              <a:gd name="T108" fmla="+- 0 10749 10504"/>
                              <a:gd name="T109" fmla="*/ T108 w 158"/>
                              <a:gd name="T110" fmla="+- 0 4022 3875"/>
                              <a:gd name="T111" fmla="*/ 4022 h 245"/>
                              <a:gd name="T112" fmla="+- 0 10751 10504"/>
                              <a:gd name="T113" fmla="*/ T112 w 158"/>
                              <a:gd name="T114" fmla="+- 0 4003 3875"/>
                              <a:gd name="T115" fmla="*/ 4003 h 245"/>
                              <a:gd name="T116" fmla="+- 0 10749 10504"/>
                              <a:gd name="T117" fmla="*/ T116 w 158"/>
                              <a:gd name="T118" fmla="+- 0 3982 3875"/>
                              <a:gd name="T119" fmla="*/ 3982 h 245"/>
                              <a:gd name="T120" fmla="+- 0 10745 10504"/>
                              <a:gd name="T121" fmla="*/ T120 w 158"/>
                              <a:gd name="T122" fmla="+- 0 3962 3875"/>
                              <a:gd name="T123" fmla="*/ 3962 h 245"/>
                              <a:gd name="T124" fmla="+- 0 10739 10504"/>
                              <a:gd name="T125" fmla="*/ T124 w 158"/>
                              <a:gd name="T126" fmla="+- 0 3946 3875"/>
                              <a:gd name="T127" fmla="*/ 3946 h 245"/>
                              <a:gd name="T128" fmla="+- 0 10730 10504"/>
                              <a:gd name="T129" fmla="*/ T128 w 158"/>
                              <a:gd name="T130" fmla="+- 0 3928 3875"/>
                              <a:gd name="T131" fmla="*/ 3928 h 245"/>
                              <a:gd name="T132" fmla="+- 0 10718 10504"/>
                              <a:gd name="T133" fmla="*/ T132 w 158"/>
                              <a:gd name="T134" fmla="+- 0 3912 3875"/>
                              <a:gd name="T135" fmla="*/ 3912 h 245"/>
                              <a:gd name="T136" fmla="+- 0 10704 10504"/>
                              <a:gd name="T137" fmla="*/ T136 w 158"/>
                              <a:gd name="T138" fmla="+- 0 3899 3875"/>
                              <a:gd name="T139" fmla="*/ 3899 h 245"/>
                              <a:gd name="T140" fmla="+- 0 10688 10504"/>
                              <a:gd name="T141" fmla="*/ T140 w 158"/>
                              <a:gd name="T142" fmla="+- 0 3889 3875"/>
                              <a:gd name="T143" fmla="*/ 3889 h 245"/>
                              <a:gd name="T144" fmla="+- 0 10671 10504"/>
                              <a:gd name="T145" fmla="*/ T144 w 158"/>
                              <a:gd name="T146" fmla="+- 0 3881 3875"/>
                              <a:gd name="T147" fmla="*/ 3881 h 245"/>
                              <a:gd name="T148" fmla="+- 0 10652 10504"/>
                              <a:gd name="T149" fmla="*/ T148 w 158"/>
                              <a:gd name="T150" fmla="+- 0 3877 3875"/>
                              <a:gd name="T151" fmla="*/ 3877 h 245"/>
                              <a:gd name="T152" fmla="+- 0 10633 10504"/>
                              <a:gd name="T153" fmla="*/ T152 w 158"/>
                              <a:gd name="T154" fmla="+- 0 3875 3875"/>
                              <a:gd name="T155" fmla="*/ 3875 h 245"/>
                              <a:gd name="T156" fmla="+- 0 10613 10504"/>
                              <a:gd name="T157" fmla="*/ T156 w 158"/>
                              <a:gd name="T158" fmla="+- 0 3876 3875"/>
                              <a:gd name="T159" fmla="*/ 3876 h 245"/>
                              <a:gd name="T160" fmla="+- 0 10592 10504"/>
                              <a:gd name="T161" fmla="*/ T160 w 158"/>
                              <a:gd name="T162" fmla="+- 0 3881 3875"/>
                              <a:gd name="T163" fmla="*/ 3881 h 245"/>
                              <a:gd name="T164" fmla="+- 0 10577 10504"/>
                              <a:gd name="T165" fmla="*/ T164 w 158"/>
                              <a:gd name="T166" fmla="+- 0 3886 3875"/>
                              <a:gd name="T167" fmla="*/ 3886 h 245"/>
                              <a:gd name="T168" fmla="+- 0 10559 10504"/>
                              <a:gd name="T169" fmla="*/ T168 w 158"/>
                              <a:gd name="T170" fmla="+- 0 3896 3875"/>
                              <a:gd name="T171" fmla="*/ 3896 h 245"/>
                              <a:gd name="T172" fmla="+- 0 10543 10504"/>
                              <a:gd name="T173" fmla="*/ T172 w 158"/>
                              <a:gd name="T174" fmla="+- 0 3908 3875"/>
                              <a:gd name="T175" fmla="*/ 3908 h 245"/>
                              <a:gd name="T176" fmla="+- 0 10530 10504"/>
                              <a:gd name="T177" fmla="*/ T176 w 158"/>
                              <a:gd name="T178" fmla="+- 0 3922 3875"/>
                              <a:gd name="T179" fmla="*/ 3922 h 245"/>
                              <a:gd name="T180" fmla="+- 0 10519 10504"/>
                              <a:gd name="T181" fmla="*/ T180 w 158"/>
                              <a:gd name="T182" fmla="+- 0 3938 3875"/>
                              <a:gd name="T183" fmla="*/ 3938 h 245"/>
                              <a:gd name="T184" fmla="+- 0 10511 10504"/>
                              <a:gd name="T185" fmla="*/ T184 w 158"/>
                              <a:gd name="T186" fmla="+- 0 3955 3875"/>
                              <a:gd name="T187" fmla="*/ 3955 h 245"/>
                              <a:gd name="T188" fmla="+- 0 10506 10504"/>
                              <a:gd name="T189" fmla="*/ T188 w 158"/>
                              <a:gd name="T190" fmla="+- 0 3974 3875"/>
                              <a:gd name="T191" fmla="*/ 3974 h 245"/>
                              <a:gd name="T192" fmla="+- 0 10504 10504"/>
                              <a:gd name="T193" fmla="*/ T192 w 158"/>
                              <a:gd name="T194" fmla="+- 0 3993 3875"/>
                              <a:gd name="T195" fmla="*/ 3993 h 245"/>
                              <a:gd name="T196" fmla="+- 0 10506 10504"/>
                              <a:gd name="T197" fmla="*/ T196 w 158"/>
                              <a:gd name="T198" fmla="+- 0 4013 3875"/>
                              <a:gd name="T199" fmla="*/ 4013 h 245"/>
                              <a:gd name="T200" fmla="+- 0 10510 10504"/>
                              <a:gd name="T201" fmla="*/ T200 w 158"/>
                              <a:gd name="T202" fmla="+- 0 4033 3875"/>
                              <a:gd name="T203" fmla="*/ 4033 h 245"/>
                              <a:gd name="T204" fmla="+- 0 10516 10504"/>
                              <a:gd name="T205" fmla="*/ T204 w 158"/>
                              <a:gd name="T206" fmla="+- 0 4048 3875"/>
                              <a:gd name="T207" fmla="*/ 4048 h 245"/>
                              <a:gd name="T208" fmla="+- 0 10525 10504"/>
                              <a:gd name="T209" fmla="*/ T208 w 158"/>
                              <a:gd name="T210" fmla="+- 0 4067 3875"/>
                              <a:gd name="T211" fmla="*/ 4067 h 245"/>
                              <a:gd name="T212" fmla="+- 0 10537 10504"/>
                              <a:gd name="T213" fmla="*/ T212 w 158"/>
                              <a:gd name="T214" fmla="+- 0 4082 3875"/>
                              <a:gd name="T215" fmla="*/ 4082 h 245"/>
                              <a:gd name="T216" fmla="+- 0 10551 10504"/>
                              <a:gd name="T217" fmla="*/ T216 w 158"/>
                              <a:gd name="T218" fmla="+- 0 4096 3875"/>
                              <a:gd name="T219" fmla="*/ 4096 h 245"/>
                              <a:gd name="T220" fmla="+- 0 10567 10504"/>
                              <a:gd name="T221" fmla="*/ T220 w 158"/>
                              <a:gd name="T222" fmla="+- 0 4106 3875"/>
                              <a:gd name="T223" fmla="*/ 4106 h 245"/>
                              <a:gd name="T224" fmla="+- 0 10560 10504"/>
                              <a:gd name="T225" fmla="*/ T224 w 158"/>
                              <a:gd name="T226" fmla="+- 0 4040 3875"/>
                              <a:gd name="T227" fmla="*/ 4040 h 245"/>
                              <a:gd name="T228" fmla="+- 0 10552 10504"/>
                              <a:gd name="T229" fmla="*/ T228 w 158"/>
                              <a:gd name="T230" fmla="+- 0 4020 3875"/>
                              <a:gd name="T231" fmla="*/ 4020 h 245"/>
                              <a:gd name="T232" fmla="+- 0 10549 10504"/>
                              <a:gd name="T233" fmla="*/ T232 w 158"/>
                              <a:gd name="T234" fmla="+- 0 4010 3875"/>
                              <a:gd name="T235" fmla="*/ 4010 h 245"/>
                              <a:gd name="T236" fmla="+- 0 10548 10504"/>
                              <a:gd name="T237" fmla="*/ T236 w 158"/>
                              <a:gd name="T238" fmla="+- 0 3989 3875"/>
                              <a:gd name="T239" fmla="*/ 3989 h 245"/>
                            </a:gdLst>
                            <a:ahLst/>
                            <a:cxnLst>
                              <a:cxn ang="0">
                                <a:pos x="T1" y="T3"/>
                              </a:cxn>
                              <a:cxn ang="0">
                                <a:pos x="T5" y="T7"/>
                              </a:cxn>
                              <a:cxn ang="0">
                                <a:pos x="T9" y="T11"/>
                              </a:cxn>
                              <a:cxn ang="0">
                                <a:pos x="T13" y="T15"/>
                              </a:cxn>
                              <a:cxn ang="0">
                                <a:pos x="T17" y="T19"/>
                              </a:cxn>
                              <a:cxn ang="0">
                                <a:pos x="T21" y="T23"/>
                              </a:cxn>
                              <a:cxn ang="0">
                                <a:pos x="T25" y="T27"/>
                              </a:cxn>
                              <a:cxn ang="0">
                                <a:pos x="T29" y="T31"/>
                              </a:cxn>
                              <a:cxn ang="0">
                                <a:pos x="T33" y="T35"/>
                              </a:cxn>
                              <a:cxn ang="0">
                                <a:pos x="T37" y="T39"/>
                              </a:cxn>
                              <a:cxn ang="0">
                                <a:pos x="T41" y="T43"/>
                              </a:cxn>
                              <a:cxn ang="0">
                                <a:pos x="T45" y="T47"/>
                              </a:cxn>
                              <a:cxn ang="0">
                                <a:pos x="T49" y="T51"/>
                              </a:cxn>
                              <a:cxn ang="0">
                                <a:pos x="T53" y="T55"/>
                              </a:cxn>
                              <a:cxn ang="0">
                                <a:pos x="T57" y="T59"/>
                              </a:cxn>
                              <a:cxn ang="0">
                                <a:pos x="T61" y="T63"/>
                              </a:cxn>
                              <a:cxn ang="0">
                                <a:pos x="T65" y="T67"/>
                              </a:cxn>
                              <a:cxn ang="0">
                                <a:pos x="T69" y="T71"/>
                              </a:cxn>
                              <a:cxn ang="0">
                                <a:pos x="T73" y="T75"/>
                              </a:cxn>
                              <a:cxn ang="0">
                                <a:pos x="T77" y="T79"/>
                              </a:cxn>
                              <a:cxn ang="0">
                                <a:pos x="T81" y="T83"/>
                              </a:cxn>
                              <a:cxn ang="0">
                                <a:pos x="T85" y="T87"/>
                              </a:cxn>
                              <a:cxn ang="0">
                                <a:pos x="T89" y="T91"/>
                              </a:cxn>
                              <a:cxn ang="0">
                                <a:pos x="T93" y="T95"/>
                              </a:cxn>
                              <a:cxn ang="0">
                                <a:pos x="T97" y="T99"/>
                              </a:cxn>
                              <a:cxn ang="0">
                                <a:pos x="T101" y="T103"/>
                              </a:cxn>
                              <a:cxn ang="0">
                                <a:pos x="T105" y="T107"/>
                              </a:cxn>
                              <a:cxn ang="0">
                                <a:pos x="T109" y="T111"/>
                              </a:cxn>
                              <a:cxn ang="0">
                                <a:pos x="T113" y="T115"/>
                              </a:cxn>
                              <a:cxn ang="0">
                                <a:pos x="T117" y="T119"/>
                              </a:cxn>
                              <a:cxn ang="0">
                                <a:pos x="T121" y="T123"/>
                              </a:cxn>
                              <a:cxn ang="0">
                                <a:pos x="T125" y="T127"/>
                              </a:cxn>
                              <a:cxn ang="0">
                                <a:pos x="T129" y="T131"/>
                              </a:cxn>
                              <a:cxn ang="0">
                                <a:pos x="T133" y="T135"/>
                              </a:cxn>
                              <a:cxn ang="0">
                                <a:pos x="T137" y="T139"/>
                              </a:cxn>
                              <a:cxn ang="0">
                                <a:pos x="T141" y="T143"/>
                              </a:cxn>
                              <a:cxn ang="0">
                                <a:pos x="T145" y="T147"/>
                              </a:cxn>
                              <a:cxn ang="0">
                                <a:pos x="T149" y="T151"/>
                              </a:cxn>
                              <a:cxn ang="0">
                                <a:pos x="T153" y="T155"/>
                              </a:cxn>
                              <a:cxn ang="0">
                                <a:pos x="T157" y="T159"/>
                              </a:cxn>
                              <a:cxn ang="0">
                                <a:pos x="T161" y="T163"/>
                              </a:cxn>
                              <a:cxn ang="0">
                                <a:pos x="T165" y="T167"/>
                              </a:cxn>
                              <a:cxn ang="0">
                                <a:pos x="T169" y="T171"/>
                              </a:cxn>
                              <a:cxn ang="0">
                                <a:pos x="T173" y="T175"/>
                              </a:cxn>
                              <a:cxn ang="0">
                                <a:pos x="T177" y="T179"/>
                              </a:cxn>
                              <a:cxn ang="0">
                                <a:pos x="T181" y="T183"/>
                              </a:cxn>
                              <a:cxn ang="0">
                                <a:pos x="T185" y="T187"/>
                              </a:cxn>
                              <a:cxn ang="0">
                                <a:pos x="T189" y="T191"/>
                              </a:cxn>
                              <a:cxn ang="0">
                                <a:pos x="T193" y="T195"/>
                              </a:cxn>
                              <a:cxn ang="0">
                                <a:pos x="T197" y="T199"/>
                              </a:cxn>
                              <a:cxn ang="0">
                                <a:pos x="T201" y="T203"/>
                              </a:cxn>
                              <a:cxn ang="0">
                                <a:pos x="T205" y="T207"/>
                              </a:cxn>
                              <a:cxn ang="0">
                                <a:pos x="T209" y="T211"/>
                              </a:cxn>
                              <a:cxn ang="0">
                                <a:pos x="T213" y="T215"/>
                              </a:cxn>
                              <a:cxn ang="0">
                                <a:pos x="T217" y="T219"/>
                              </a:cxn>
                              <a:cxn ang="0">
                                <a:pos x="T221" y="T223"/>
                              </a:cxn>
                              <a:cxn ang="0">
                                <a:pos x="T225" y="T227"/>
                              </a:cxn>
                              <a:cxn ang="0">
                                <a:pos x="T229" y="T231"/>
                              </a:cxn>
                              <a:cxn ang="0">
                                <a:pos x="T233" y="T235"/>
                              </a:cxn>
                              <a:cxn ang="0">
                                <a:pos x="T237" y="T239"/>
                              </a:cxn>
                            </a:cxnLst>
                            <a:rect l="0" t="0" r="r" b="b"/>
                            <a:pathLst>
                              <a:path w="158" h="245">
                                <a:moveTo>
                                  <a:pt x="44" y="114"/>
                                </a:moveTo>
                                <a:lnTo>
                                  <a:pt x="47" y="95"/>
                                </a:lnTo>
                                <a:lnTo>
                                  <a:pt x="54" y="78"/>
                                </a:lnTo>
                                <a:lnTo>
                                  <a:pt x="66" y="63"/>
                                </a:lnTo>
                                <a:lnTo>
                                  <a:pt x="81" y="51"/>
                                </a:lnTo>
                                <a:lnTo>
                                  <a:pt x="99" y="43"/>
                                </a:lnTo>
                                <a:lnTo>
                                  <a:pt x="108" y="41"/>
                                </a:lnTo>
                                <a:lnTo>
                                  <a:pt x="128" y="40"/>
                                </a:lnTo>
                                <a:lnTo>
                                  <a:pt x="147" y="43"/>
                                </a:lnTo>
                                <a:lnTo>
                                  <a:pt x="164" y="51"/>
                                </a:lnTo>
                                <a:lnTo>
                                  <a:pt x="178" y="63"/>
                                </a:lnTo>
                                <a:lnTo>
                                  <a:pt x="191" y="80"/>
                                </a:lnTo>
                                <a:lnTo>
                                  <a:pt x="199" y="99"/>
                                </a:lnTo>
                                <a:lnTo>
                                  <a:pt x="201" y="109"/>
                                </a:lnTo>
                                <a:lnTo>
                                  <a:pt x="203" y="129"/>
                                </a:lnTo>
                                <a:lnTo>
                                  <a:pt x="201" y="148"/>
                                </a:lnTo>
                                <a:lnTo>
                                  <a:pt x="194" y="166"/>
                                </a:lnTo>
                                <a:lnTo>
                                  <a:pt x="183" y="181"/>
                                </a:lnTo>
                                <a:lnTo>
                                  <a:pt x="167" y="193"/>
                                </a:lnTo>
                                <a:lnTo>
                                  <a:pt x="147" y="202"/>
                                </a:lnTo>
                                <a:lnTo>
                                  <a:pt x="158" y="239"/>
                                </a:lnTo>
                                <a:lnTo>
                                  <a:pt x="174" y="233"/>
                                </a:lnTo>
                                <a:lnTo>
                                  <a:pt x="192" y="224"/>
                                </a:lnTo>
                                <a:lnTo>
                                  <a:pt x="207" y="212"/>
                                </a:lnTo>
                                <a:lnTo>
                                  <a:pt x="221" y="198"/>
                                </a:lnTo>
                                <a:lnTo>
                                  <a:pt x="231" y="182"/>
                                </a:lnTo>
                                <a:lnTo>
                                  <a:pt x="239" y="165"/>
                                </a:lnTo>
                                <a:lnTo>
                                  <a:pt x="245" y="147"/>
                                </a:lnTo>
                                <a:lnTo>
                                  <a:pt x="247" y="128"/>
                                </a:lnTo>
                                <a:lnTo>
                                  <a:pt x="245" y="107"/>
                                </a:lnTo>
                                <a:lnTo>
                                  <a:pt x="241" y="87"/>
                                </a:lnTo>
                                <a:lnTo>
                                  <a:pt x="235" y="71"/>
                                </a:lnTo>
                                <a:lnTo>
                                  <a:pt x="226" y="53"/>
                                </a:lnTo>
                                <a:lnTo>
                                  <a:pt x="214" y="37"/>
                                </a:lnTo>
                                <a:lnTo>
                                  <a:pt x="200" y="24"/>
                                </a:lnTo>
                                <a:lnTo>
                                  <a:pt x="184" y="14"/>
                                </a:lnTo>
                                <a:lnTo>
                                  <a:pt x="167" y="6"/>
                                </a:lnTo>
                                <a:lnTo>
                                  <a:pt x="148" y="2"/>
                                </a:lnTo>
                                <a:lnTo>
                                  <a:pt x="129" y="0"/>
                                </a:lnTo>
                                <a:lnTo>
                                  <a:pt x="109" y="1"/>
                                </a:lnTo>
                                <a:lnTo>
                                  <a:pt x="88" y="6"/>
                                </a:lnTo>
                                <a:lnTo>
                                  <a:pt x="73" y="11"/>
                                </a:lnTo>
                                <a:lnTo>
                                  <a:pt x="55" y="21"/>
                                </a:lnTo>
                                <a:lnTo>
                                  <a:pt x="39" y="33"/>
                                </a:lnTo>
                                <a:lnTo>
                                  <a:pt x="26" y="47"/>
                                </a:lnTo>
                                <a:lnTo>
                                  <a:pt x="15" y="63"/>
                                </a:lnTo>
                                <a:lnTo>
                                  <a:pt x="7" y="80"/>
                                </a:lnTo>
                                <a:lnTo>
                                  <a:pt x="2" y="99"/>
                                </a:lnTo>
                                <a:lnTo>
                                  <a:pt x="0" y="118"/>
                                </a:lnTo>
                                <a:lnTo>
                                  <a:pt x="2" y="138"/>
                                </a:lnTo>
                                <a:lnTo>
                                  <a:pt x="6" y="158"/>
                                </a:lnTo>
                                <a:lnTo>
                                  <a:pt x="12" y="173"/>
                                </a:lnTo>
                                <a:lnTo>
                                  <a:pt x="21" y="192"/>
                                </a:lnTo>
                                <a:lnTo>
                                  <a:pt x="33" y="207"/>
                                </a:lnTo>
                                <a:lnTo>
                                  <a:pt x="47" y="221"/>
                                </a:lnTo>
                                <a:lnTo>
                                  <a:pt x="63" y="231"/>
                                </a:lnTo>
                                <a:lnTo>
                                  <a:pt x="56" y="165"/>
                                </a:lnTo>
                                <a:lnTo>
                                  <a:pt x="48" y="145"/>
                                </a:lnTo>
                                <a:lnTo>
                                  <a:pt x="45" y="135"/>
                                </a:lnTo>
                                <a:lnTo>
                                  <a:pt x="44" y="1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30" name="Group 58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8166" y="2884"/>
                            <a:ext cx="4715" cy="3054"/>
                            <a:chOff x="8166" y="2884"/>
                            <a:chExt cx="4715" cy="3054"/>
                          </a:xfrm>
                        </p:grpSpPr>
                        <p:sp>
                          <p:nvSpPr>
                            <p:cNvPr id="31" name="Freeform 6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780" y="3821"/>
                              <a:ext cx="124" cy="241"/>
                            </a:xfrm>
                            <a:custGeom>
                              <a:avLst/>
                              <a:gdLst>
                                <a:gd name="T0" fmla="+- 0 10904 10780"/>
                                <a:gd name="T1" fmla="*/ T0 w 124"/>
                                <a:gd name="T2" fmla="+- 0 4012 3821"/>
                                <a:gd name="T3" fmla="*/ 4012 h 241"/>
                                <a:gd name="T4" fmla="+- 0 10881 10780"/>
                                <a:gd name="T5" fmla="*/ T4 w 124"/>
                                <a:gd name="T6" fmla="+- 0 4019 3821"/>
                                <a:gd name="T7" fmla="*/ 4019 h 241"/>
                                <a:gd name="T8" fmla="+- 0 10870 10780"/>
                                <a:gd name="T9" fmla="*/ T8 w 124"/>
                                <a:gd name="T10" fmla="+- 0 4021 3821"/>
                                <a:gd name="T11" fmla="*/ 4021 h 241"/>
                                <a:gd name="T12" fmla="+- 0 10860 10780"/>
                                <a:gd name="T13" fmla="*/ T12 w 124"/>
                                <a:gd name="T14" fmla="+- 0 4022 3821"/>
                                <a:gd name="T15" fmla="*/ 4022 h 241"/>
                                <a:gd name="T16" fmla="+- 0 10854 10780"/>
                                <a:gd name="T17" fmla="*/ T16 w 124"/>
                                <a:gd name="T18" fmla="+- 0 4022 3821"/>
                                <a:gd name="T19" fmla="*/ 4022 h 241"/>
                                <a:gd name="T20" fmla="+- 0 10864 10780"/>
                                <a:gd name="T21" fmla="*/ T20 w 124"/>
                                <a:gd name="T22" fmla="+- 0 4062 3821"/>
                                <a:gd name="T23" fmla="*/ 4062 h 241"/>
                                <a:gd name="T24" fmla="+- 0 10885 10780"/>
                                <a:gd name="T25" fmla="*/ T24 w 124"/>
                                <a:gd name="T26" fmla="+- 0 4058 3821"/>
                                <a:gd name="T27" fmla="*/ 4058 h 241"/>
                                <a:gd name="T28" fmla="+- 0 10904 10780"/>
                                <a:gd name="T29" fmla="*/ T28 w 124"/>
                                <a:gd name="T30" fmla="+- 0 4012 3821"/>
                                <a:gd name="T31" fmla="*/ 4012 h 241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</a:cxnLst>
                              <a:rect l="0" t="0" r="r" b="b"/>
                              <a:pathLst>
                                <a:path w="124" h="241">
                                  <a:moveTo>
                                    <a:pt x="124" y="191"/>
                                  </a:moveTo>
                                  <a:lnTo>
                                    <a:pt x="101" y="198"/>
                                  </a:lnTo>
                                  <a:lnTo>
                                    <a:pt x="90" y="200"/>
                                  </a:lnTo>
                                  <a:lnTo>
                                    <a:pt x="80" y="201"/>
                                  </a:lnTo>
                                  <a:lnTo>
                                    <a:pt x="74" y="201"/>
                                  </a:lnTo>
                                  <a:lnTo>
                                    <a:pt x="84" y="241"/>
                                  </a:lnTo>
                                  <a:lnTo>
                                    <a:pt x="105" y="237"/>
                                  </a:lnTo>
                                  <a:lnTo>
                                    <a:pt x="124" y="19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2" name="Freeform 6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780" y="3821"/>
                              <a:ext cx="124" cy="241"/>
                            </a:xfrm>
                            <a:custGeom>
                              <a:avLst/>
                              <a:gdLst>
                                <a:gd name="T0" fmla="+- 0 10820 10780"/>
                                <a:gd name="T1" fmla="*/ T0 w 124"/>
                                <a:gd name="T2" fmla="+- 0 4068 3821"/>
                                <a:gd name="T3" fmla="*/ 4068 h 241"/>
                                <a:gd name="T4" fmla="+- 0 10824 10780"/>
                                <a:gd name="T5" fmla="*/ T4 w 124"/>
                                <a:gd name="T6" fmla="+- 0 4067 3821"/>
                                <a:gd name="T7" fmla="*/ 4067 h 241"/>
                                <a:gd name="T8" fmla="+- 0 10842 10780"/>
                                <a:gd name="T9" fmla="*/ T8 w 124"/>
                                <a:gd name="T10" fmla="+- 0 4065 3821"/>
                                <a:gd name="T11" fmla="*/ 4065 h 241"/>
                                <a:gd name="T12" fmla="+- 0 10864 10780"/>
                                <a:gd name="T13" fmla="*/ T12 w 124"/>
                                <a:gd name="T14" fmla="+- 0 4062 3821"/>
                                <a:gd name="T15" fmla="*/ 4062 h 241"/>
                                <a:gd name="T16" fmla="+- 0 10854 10780"/>
                                <a:gd name="T17" fmla="*/ T16 w 124"/>
                                <a:gd name="T18" fmla="+- 0 4022 3821"/>
                                <a:gd name="T19" fmla="*/ 4022 h 241"/>
                                <a:gd name="T20" fmla="+- 0 10844 10780"/>
                                <a:gd name="T21" fmla="*/ T20 w 124"/>
                                <a:gd name="T22" fmla="+- 0 3961 3821"/>
                                <a:gd name="T23" fmla="*/ 3961 h 241"/>
                                <a:gd name="T24" fmla="+- 0 10872 10780"/>
                                <a:gd name="T25" fmla="*/ T24 w 124"/>
                                <a:gd name="T26" fmla="+- 0 3956 3821"/>
                                <a:gd name="T27" fmla="*/ 3956 h 241"/>
                                <a:gd name="T28" fmla="+- 0 10892 10780"/>
                                <a:gd name="T29" fmla="*/ T28 w 124"/>
                                <a:gd name="T30" fmla="+- 0 3955 3821"/>
                                <a:gd name="T31" fmla="*/ 3955 h 241"/>
                                <a:gd name="T32" fmla="+- 0 10909 10780"/>
                                <a:gd name="T33" fmla="*/ T32 w 124"/>
                                <a:gd name="T34" fmla="+- 0 3962 3821"/>
                                <a:gd name="T35" fmla="*/ 3962 h 241"/>
                                <a:gd name="T36" fmla="+- 0 10918 10780"/>
                                <a:gd name="T37" fmla="*/ T36 w 124"/>
                                <a:gd name="T38" fmla="+- 0 3979 3821"/>
                                <a:gd name="T39" fmla="*/ 3979 h 241"/>
                                <a:gd name="T40" fmla="+- 0 10916 10780"/>
                                <a:gd name="T41" fmla="*/ T40 w 124"/>
                                <a:gd name="T42" fmla="+- 0 3998 3821"/>
                                <a:gd name="T43" fmla="*/ 3998 h 241"/>
                                <a:gd name="T44" fmla="+- 0 10904 10780"/>
                                <a:gd name="T45" fmla="*/ T44 w 124"/>
                                <a:gd name="T46" fmla="+- 0 4012 3821"/>
                                <a:gd name="T47" fmla="*/ 4012 h 241"/>
                                <a:gd name="T48" fmla="+- 0 10885 10780"/>
                                <a:gd name="T49" fmla="*/ T48 w 124"/>
                                <a:gd name="T50" fmla="+- 0 4058 3821"/>
                                <a:gd name="T51" fmla="*/ 4058 h 241"/>
                                <a:gd name="T52" fmla="+- 0 10890 10780"/>
                                <a:gd name="T53" fmla="*/ T52 w 124"/>
                                <a:gd name="T54" fmla="+- 0 4057 3821"/>
                                <a:gd name="T55" fmla="*/ 4057 h 241"/>
                                <a:gd name="T56" fmla="+- 0 10911 10780"/>
                                <a:gd name="T57" fmla="*/ T56 w 124"/>
                                <a:gd name="T58" fmla="+- 0 4051 3821"/>
                                <a:gd name="T59" fmla="*/ 4051 h 241"/>
                                <a:gd name="T60" fmla="+- 0 10930 10780"/>
                                <a:gd name="T61" fmla="*/ T60 w 124"/>
                                <a:gd name="T62" fmla="+- 0 4042 3821"/>
                                <a:gd name="T63" fmla="*/ 4042 h 241"/>
                                <a:gd name="T64" fmla="+- 0 10945 10780"/>
                                <a:gd name="T65" fmla="*/ T64 w 124"/>
                                <a:gd name="T66" fmla="+- 0 4029 3821"/>
                                <a:gd name="T67" fmla="*/ 4029 h 241"/>
                                <a:gd name="T68" fmla="+- 0 10955 10780"/>
                                <a:gd name="T69" fmla="*/ T68 w 124"/>
                                <a:gd name="T70" fmla="+- 0 4014 3821"/>
                                <a:gd name="T71" fmla="*/ 4014 h 241"/>
                                <a:gd name="T72" fmla="+- 0 10960 10780"/>
                                <a:gd name="T73" fmla="*/ T72 w 124"/>
                                <a:gd name="T74" fmla="+- 0 3995 3821"/>
                                <a:gd name="T75" fmla="*/ 3995 h 241"/>
                                <a:gd name="T76" fmla="+- 0 10959 10780"/>
                                <a:gd name="T77" fmla="*/ T76 w 124"/>
                                <a:gd name="T78" fmla="+- 0 3974 3821"/>
                                <a:gd name="T79" fmla="*/ 3974 h 241"/>
                                <a:gd name="T80" fmla="+- 0 10956 10780"/>
                                <a:gd name="T81" fmla="*/ T80 w 124"/>
                                <a:gd name="T82" fmla="+- 0 3963 3821"/>
                                <a:gd name="T83" fmla="*/ 3963 h 241"/>
                                <a:gd name="T84" fmla="+- 0 10945 10780"/>
                                <a:gd name="T85" fmla="*/ T84 w 124"/>
                                <a:gd name="T86" fmla="+- 0 3943 3821"/>
                                <a:gd name="T87" fmla="*/ 3943 h 241"/>
                                <a:gd name="T88" fmla="+- 0 10929 10780"/>
                                <a:gd name="T89" fmla="*/ T88 w 124"/>
                                <a:gd name="T90" fmla="+- 0 3931 3821"/>
                                <a:gd name="T91" fmla="*/ 3931 h 241"/>
                                <a:gd name="T92" fmla="+- 0 10909 10780"/>
                                <a:gd name="T93" fmla="*/ T92 w 124"/>
                                <a:gd name="T94" fmla="+- 0 3927 3821"/>
                                <a:gd name="T95" fmla="*/ 3927 h 241"/>
                                <a:gd name="T96" fmla="+- 0 10909 10780"/>
                                <a:gd name="T97" fmla="*/ T96 w 124"/>
                                <a:gd name="T98" fmla="+- 0 3926 3821"/>
                                <a:gd name="T99" fmla="*/ 3926 h 241"/>
                                <a:gd name="T100" fmla="+- 0 10915 10780"/>
                                <a:gd name="T101" fmla="*/ T100 w 124"/>
                                <a:gd name="T102" fmla="+- 0 3922 3821"/>
                                <a:gd name="T103" fmla="*/ 3922 h 241"/>
                                <a:gd name="T104" fmla="+- 0 10927 10780"/>
                                <a:gd name="T105" fmla="*/ T104 w 124"/>
                                <a:gd name="T106" fmla="+- 0 3907 3821"/>
                                <a:gd name="T107" fmla="*/ 3907 h 241"/>
                                <a:gd name="T108" fmla="+- 0 10933 10780"/>
                                <a:gd name="T109" fmla="*/ T108 w 124"/>
                                <a:gd name="T110" fmla="+- 0 3889 3821"/>
                                <a:gd name="T111" fmla="*/ 3889 h 241"/>
                                <a:gd name="T112" fmla="+- 0 10933 10780"/>
                                <a:gd name="T113" fmla="*/ T112 w 124"/>
                                <a:gd name="T114" fmla="+- 0 3867 3821"/>
                                <a:gd name="T115" fmla="*/ 3867 h 241"/>
                                <a:gd name="T116" fmla="+- 0 10932 10780"/>
                                <a:gd name="T117" fmla="*/ T116 w 124"/>
                                <a:gd name="T118" fmla="+- 0 3861 3821"/>
                                <a:gd name="T119" fmla="*/ 3861 h 241"/>
                                <a:gd name="T120" fmla="+- 0 10925 10780"/>
                                <a:gd name="T121" fmla="*/ T120 w 124"/>
                                <a:gd name="T122" fmla="+- 0 3846 3821"/>
                                <a:gd name="T123" fmla="*/ 3846 h 241"/>
                                <a:gd name="T124" fmla="+- 0 10913 10780"/>
                                <a:gd name="T125" fmla="*/ T124 w 124"/>
                                <a:gd name="T126" fmla="+- 0 3833 3821"/>
                                <a:gd name="T127" fmla="*/ 3833 h 241"/>
                                <a:gd name="T128" fmla="+- 0 10897 10780"/>
                                <a:gd name="T129" fmla="*/ T128 w 124"/>
                                <a:gd name="T130" fmla="+- 0 3825 3821"/>
                                <a:gd name="T131" fmla="*/ 3825 h 241"/>
                                <a:gd name="T132" fmla="+- 0 10875 10780"/>
                                <a:gd name="T133" fmla="*/ T132 w 124"/>
                                <a:gd name="T134" fmla="+- 0 3821 3821"/>
                                <a:gd name="T135" fmla="*/ 3821 h 241"/>
                                <a:gd name="T136" fmla="+- 0 10853 10780"/>
                                <a:gd name="T137" fmla="*/ T136 w 124"/>
                                <a:gd name="T138" fmla="+- 0 3862 3821"/>
                                <a:gd name="T139" fmla="*/ 3862 h 241"/>
                                <a:gd name="T140" fmla="+- 0 10866 10780"/>
                                <a:gd name="T141" fmla="*/ T140 w 124"/>
                                <a:gd name="T142" fmla="+- 0 3861 3821"/>
                                <a:gd name="T143" fmla="*/ 3861 h 241"/>
                                <a:gd name="T144" fmla="+- 0 10885 10780"/>
                                <a:gd name="T145" fmla="*/ T144 w 124"/>
                                <a:gd name="T146" fmla="+- 0 3867 3821"/>
                                <a:gd name="T147" fmla="*/ 3867 h 241"/>
                                <a:gd name="T148" fmla="+- 0 10894 10780"/>
                                <a:gd name="T149" fmla="*/ T148 w 124"/>
                                <a:gd name="T150" fmla="+- 0 3884 3821"/>
                                <a:gd name="T151" fmla="*/ 3884 h 241"/>
                                <a:gd name="T152" fmla="+- 0 10894 10780"/>
                                <a:gd name="T153" fmla="*/ T152 w 124"/>
                                <a:gd name="T154" fmla="+- 0 3897 3821"/>
                                <a:gd name="T155" fmla="*/ 3897 h 241"/>
                                <a:gd name="T156" fmla="+- 0 10884 10780"/>
                                <a:gd name="T157" fmla="*/ T156 w 124"/>
                                <a:gd name="T158" fmla="+- 0 3913 3821"/>
                                <a:gd name="T159" fmla="*/ 3913 h 241"/>
                                <a:gd name="T160" fmla="+- 0 10865 10780"/>
                                <a:gd name="T161" fmla="*/ T160 w 124"/>
                                <a:gd name="T162" fmla="+- 0 3921 3821"/>
                                <a:gd name="T163" fmla="*/ 3921 h 241"/>
                                <a:gd name="T164" fmla="+- 0 10837 10780"/>
                                <a:gd name="T165" fmla="*/ T164 w 124"/>
                                <a:gd name="T166" fmla="+- 0 3926 3821"/>
                                <a:gd name="T167" fmla="*/ 3926 h 241"/>
                                <a:gd name="T168" fmla="+- 0 10827 10780"/>
                                <a:gd name="T169" fmla="*/ T168 w 124"/>
                                <a:gd name="T170" fmla="+- 0 3867 3821"/>
                                <a:gd name="T171" fmla="*/ 3867 h 241"/>
                                <a:gd name="T172" fmla="+- 0 10838 10780"/>
                                <a:gd name="T173" fmla="*/ T172 w 124"/>
                                <a:gd name="T174" fmla="+- 0 3825 3821"/>
                                <a:gd name="T175" fmla="*/ 3825 h 241"/>
                                <a:gd name="T176" fmla="+- 0 10816 10780"/>
                                <a:gd name="T177" fmla="*/ T176 w 124"/>
                                <a:gd name="T178" fmla="+- 0 3829 3821"/>
                                <a:gd name="T179" fmla="*/ 3829 h 241"/>
                                <a:gd name="T180" fmla="+- 0 10795 10780"/>
                                <a:gd name="T181" fmla="*/ T180 w 124"/>
                                <a:gd name="T182" fmla="+- 0 3833 3821"/>
                                <a:gd name="T183" fmla="*/ 3833 h 241"/>
                                <a:gd name="T184" fmla="+- 0 10780 10780"/>
                                <a:gd name="T185" fmla="*/ T184 w 124"/>
                                <a:gd name="T186" fmla="+- 0 3837 3821"/>
                                <a:gd name="T187" fmla="*/ 3837 h 241"/>
                                <a:gd name="T188" fmla="+- 0 10820 10780"/>
                                <a:gd name="T189" fmla="*/ T188 w 124"/>
                                <a:gd name="T190" fmla="+- 0 4068 3821"/>
                                <a:gd name="T191" fmla="*/ 4068 h 241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  <a:cxn ang="0">
                                  <a:pos x="T33" y="T35"/>
                                </a:cxn>
                                <a:cxn ang="0">
                                  <a:pos x="T37" y="T39"/>
                                </a:cxn>
                                <a:cxn ang="0">
                                  <a:pos x="T41" y="T43"/>
                                </a:cxn>
                                <a:cxn ang="0">
                                  <a:pos x="T45" y="T47"/>
                                </a:cxn>
                                <a:cxn ang="0">
                                  <a:pos x="T49" y="T51"/>
                                </a:cxn>
                                <a:cxn ang="0">
                                  <a:pos x="T53" y="T55"/>
                                </a:cxn>
                                <a:cxn ang="0">
                                  <a:pos x="T57" y="T59"/>
                                </a:cxn>
                                <a:cxn ang="0">
                                  <a:pos x="T61" y="T63"/>
                                </a:cxn>
                                <a:cxn ang="0">
                                  <a:pos x="T65" y="T67"/>
                                </a:cxn>
                                <a:cxn ang="0">
                                  <a:pos x="T69" y="T71"/>
                                </a:cxn>
                                <a:cxn ang="0">
                                  <a:pos x="T73" y="T75"/>
                                </a:cxn>
                                <a:cxn ang="0">
                                  <a:pos x="T77" y="T79"/>
                                </a:cxn>
                                <a:cxn ang="0">
                                  <a:pos x="T81" y="T83"/>
                                </a:cxn>
                                <a:cxn ang="0">
                                  <a:pos x="T85" y="T87"/>
                                </a:cxn>
                                <a:cxn ang="0">
                                  <a:pos x="T89" y="T91"/>
                                </a:cxn>
                                <a:cxn ang="0">
                                  <a:pos x="T93" y="T95"/>
                                </a:cxn>
                                <a:cxn ang="0">
                                  <a:pos x="T97" y="T99"/>
                                </a:cxn>
                                <a:cxn ang="0">
                                  <a:pos x="T101" y="T103"/>
                                </a:cxn>
                                <a:cxn ang="0">
                                  <a:pos x="T105" y="T107"/>
                                </a:cxn>
                                <a:cxn ang="0">
                                  <a:pos x="T109" y="T111"/>
                                </a:cxn>
                                <a:cxn ang="0">
                                  <a:pos x="T113" y="T115"/>
                                </a:cxn>
                                <a:cxn ang="0">
                                  <a:pos x="T117" y="T119"/>
                                </a:cxn>
                                <a:cxn ang="0">
                                  <a:pos x="T121" y="T123"/>
                                </a:cxn>
                                <a:cxn ang="0">
                                  <a:pos x="T125" y="T127"/>
                                </a:cxn>
                                <a:cxn ang="0">
                                  <a:pos x="T129" y="T131"/>
                                </a:cxn>
                                <a:cxn ang="0">
                                  <a:pos x="T133" y="T135"/>
                                </a:cxn>
                                <a:cxn ang="0">
                                  <a:pos x="T137" y="T139"/>
                                </a:cxn>
                                <a:cxn ang="0">
                                  <a:pos x="T141" y="T143"/>
                                </a:cxn>
                                <a:cxn ang="0">
                                  <a:pos x="T145" y="T147"/>
                                </a:cxn>
                                <a:cxn ang="0">
                                  <a:pos x="T149" y="T151"/>
                                </a:cxn>
                                <a:cxn ang="0">
                                  <a:pos x="T153" y="T155"/>
                                </a:cxn>
                                <a:cxn ang="0">
                                  <a:pos x="T157" y="T159"/>
                                </a:cxn>
                                <a:cxn ang="0">
                                  <a:pos x="T161" y="T163"/>
                                </a:cxn>
                                <a:cxn ang="0">
                                  <a:pos x="T165" y="T167"/>
                                </a:cxn>
                                <a:cxn ang="0">
                                  <a:pos x="T169" y="T171"/>
                                </a:cxn>
                                <a:cxn ang="0">
                                  <a:pos x="T173" y="T175"/>
                                </a:cxn>
                                <a:cxn ang="0">
                                  <a:pos x="T177" y="T179"/>
                                </a:cxn>
                                <a:cxn ang="0">
                                  <a:pos x="T181" y="T183"/>
                                </a:cxn>
                                <a:cxn ang="0">
                                  <a:pos x="T185" y="T187"/>
                                </a:cxn>
                                <a:cxn ang="0">
                                  <a:pos x="T189" y="T191"/>
                                </a:cxn>
                              </a:cxnLst>
                              <a:rect l="0" t="0" r="r" b="b"/>
                              <a:pathLst>
                                <a:path w="124" h="241">
                                  <a:moveTo>
                                    <a:pt x="40" y="247"/>
                                  </a:moveTo>
                                  <a:lnTo>
                                    <a:pt x="44" y="246"/>
                                  </a:lnTo>
                                  <a:lnTo>
                                    <a:pt x="62" y="244"/>
                                  </a:lnTo>
                                  <a:lnTo>
                                    <a:pt x="84" y="241"/>
                                  </a:lnTo>
                                  <a:lnTo>
                                    <a:pt x="74" y="201"/>
                                  </a:lnTo>
                                  <a:lnTo>
                                    <a:pt x="64" y="140"/>
                                  </a:lnTo>
                                  <a:lnTo>
                                    <a:pt x="92" y="135"/>
                                  </a:lnTo>
                                  <a:lnTo>
                                    <a:pt x="112" y="134"/>
                                  </a:lnTo>
                                  <a:lnTo>
                                    <a:pt x="129" y="141"/>
                                  </a:lnTo>
                                  <a:lnTo>
                                    <a:pt x="138" y="158"/>
                                  </a:lnTo>
                                  <a:lnTo>
                                    <a:pt x="136" y="177"/>
                                  </a:lnTo>
                                  <a:lnTo>
                                    <a:pt x="124" y="191"/>
                                  </a:lnTo>
                                  <a:lnTo>
                                    <a:pt x="105" y="237"/>
                                  </a:lnTo>
                                  <a:lnTo>
                                    <a:pt x="110" y="236"/>
                                  </a:lnTo>
                                  <a:lnTo>
                                    <a:pt x="131" y="230"/>
                                  </a:lnTo>
                                  <a:lnTo>
                                    <a:pt x="150" y="221"/>
                                  </a:lnTo>
                                  <a:lnTo>
                                    <a:pt x="165" y="208"/>
                                  </a:lnTo>
                                  <a:lnTo>
                                    <a:pt x="175" y="193"/>
                                  </a:lnTo>
                                  <a:lnTo>
                                    <a:pt x="180" y="174"/>
                                  </a:lnTo>
                                  <a:lnTo>
                                    <a:pt x="179" y="153"/>
                                  </a:lnTo>
                                  <a:lnTo>
                                    <a:pt x="176" y="142"/>
                                  </a:lnTo>
                                  <a:lnTo>
                                    <a:pt x="165" y="122"/>
                                  </a:lnTo>
                                  <a:lnTo>
                                    <a:pt x="149" y="110"/>
                                  </a:lnTo>
                                  <a:lnTo>
                                    <a:pt x="129" y="106"/>
                                  </a:lnTo>
                                  <a:lnTo>
                                    <a:pt x="129" y="105"/>
                                  </a:lnTo>
                                  <a:lnTo>
                                    <a:pt x="135" y="101"/>
                                  </a:lnTo>
                                  <a:lnTo>
                                    <a:pt x="147" y="86"/>
                                  </a:lnTo>
                                  <a:lnTo>
                                    <a:pt x="153" y="68"/>
                                  </a:lnTo>
                                  <a:lnTo>
                                    <a:pt x="153" y="46"/>
                                  </a:lnTo>
                                  <a:lnTo>
                                    <a:pt x="152" y="40"/>
                                  </a:lnTo>
                                  <a:lnTo>
                                    <a:pt x="145" y="25"/>
                                  </a:lnTo>
                                  <a:lnTo>
                                    <a:pt x="133" y="12"/>
                                  </a:lnTo>
                                  <a:lnTo>
                                    <a:pt x="117" y="4"/>
                                  </a:lnTo>
                                  <a:lnTo>
                                    <a:pt x="95" y="0"/>
                                  </a:lnTo>
                                  <a:lnTo>
                                    <a:pt x="73" y="41"/>
                                  </a:lnTo>
                                  <a:lnTo>
                                    <a:pt x="86" y="40"/>
                                  </a:lnTo>
                                  <a:lnTo>
                                    <a:pt x="105" y="46"/>
                                  </a:lnTo>
                                  <a:lnTo>
                                    <a:pt x="114" y="63"/>
                                  </a:lnTo>
                                  <a:lnTo>
                                    <a:pt x="114" y="76"/>
                                  </a:lnTo>
                                  <a:lnTo>
                                    <a:pt x="104" y="92"/>
                                  </a:lnTo>
                                  <a:lnTo>
                                    <a:pt x="85" y="100"/>
                                  </a:lnTo>
                                  <a:lnTo>
                                    <a:pt x="57" y="105"/>
                                  </a:lnTo>
                                  <a:lnTo>
                                    <a:pt x="47" y="46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36" y="8"/>
                                  </a:lnTo>
                                  <a:lnTo>
                                    <a:pt x="15" y="12"/>
                                  </a:lnTo>
                                  <a:lnTo>
                                    <a:pt x="0" y="16"/>
                                  </a:lnTo>
                                  <a:lnTo>
                                    <a:pt x="40" y="24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3" name="Freeform 63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780" y="3821"/>
                              <a:ext cx="124" cy="241"/>
                            </a:xfrm>
                            <a:custGeom>
                              <a:avLst/>
                              <a:gdLst>
                                <a:gd name="T0" fmla="+- 0 10827 10780"/>
                                <a:gd name="T1" fmla="*/ T0 w 124"/>
                                <a:gd name="T2" fmla="+- 0 3867 3821"/>
                                <a:gd name="T3" fmla="*/ 3867 h 241"/>
                                <a:gd name="T4" fmla="+- 0 10834 10780"/>
                                <a:gd name="T5" fmla="*/ T4 w 124"/>
                                <a:gd name="T6" fmla="+- 0 3865 3821"/>
                                <a:gd name="T7" fmla="*/ 3865 h 241"/>
                                <a:gd name="T8" fmla="+- 0 10843 10780"/>
                                <a:gd name="T9" fmla="*/ T8 w 124"/>
                                <a:gd name="T10" fmla="+- 0 3863 3821"/>
                                <a:gd name="T11" fmla="*/ 3863 h 241"/>
                                <a:gd name="T12" fmla="+- 0 10853 10780"/>
                                <a:gd name="T13" fmla="*/ T12 w 124"/>
                                <a:gd name="T14" fmla="+- 0 3862 3821"/>
                                <a:gd name="T15" fmla="*/ 3862 h 241"/>
                                <a:gd name="T16" fmla="+- 0 10875 10780"/>
                                <a:gd name="T17" fmla="*/ T16 w 124"/>
                                <a:gd name="T18" fmla="+- 0 3821 3821"/>
                                <a:gd name="T19" fmla="*/ 3821 h 241"/>
                                <a:gd name="T20" fmla="+- 0 10847 10780"/>
                                <a:gd name="T21" fmla="*/ T20 w 124"/>
                                <a:gd name="T22" fmla="+- 0 3823 3821"/>
                                <a:gd name="T23" fmla="*/ 3823 h 241"/>
                                <a:gd name="T24" fmla="+- 0 10838 10780"/>
                                <a:gd name="T25" fmla="*/ T24 w 124"/>
                                <a:gd name="T26" fmla="+- 0 3825 3821"/>
                                <a:gd name="T27" fmla="*/ 3825 h 241"/>
                                <a:gd name="T28" fmla="+- 0 10827 10780"/>
                                <a:gd name="T29" fmla="*/ T28 w 124"/>
                                <a:gd name="T30" fmla="+- 0 3867 3821"/>
                                <a:gd name="T31" fmla="*/ 3867 h 241"/>
                              </a:gdLst>
                              <a:ahLst/>
                              <a:cxnLst>
                                <a:cxn ang="0">
                                  <a:pos x="T1" y="T3"/>
                                </a:cxn>
                                <a:cxn ang="0">
                                  <a:pos x="T5" y="T7"/>
                                </a:cxn>
                                <a:cxn ang="0">
                                  <a:pos x="T9" y="T11"/>
                                </a:cxn>
                                <a:cxn ang="0">
                                  <a:pos x="T13" y="T15"/>
                                </a:cxn>
                                <a:cxn ang="0">
                                  <a:pos x="T17" y="T19"/>
                                </a:cxn>
                                <a:cxn ang="0">
                                  <a:pos x="T21" y="T23"/>
                                </a:cxn>
                                <a:cxn ang="0">
                                  <a:pos x="T25" y="T27"/>
                                </a:cxn>
                                <a:cxn ang="0">
                                  <a:pos x="T29" y="T31"/>
                                </a:cxn>
                              </a:cxnLst>
                              <a:rect l="0" t="0" r="r" b="b"/>
                              <a:pathLst>
                                <a:path w="124" h="241">
                                  <a:moveTo>
                                    <a:pt x="47" y="46"/>
                                  </a:moveTo>
                                  <a:lnTo>
                                    <a:pt x="54" y="44"/>
                                  </a:lnTo>
                                  <a:lnTo>
                                    <a:pt x="63" y="42"/>
                                  </a:lnTo>
                                  <a:lnTo>
                                    <a:pt x="73" y="41"/>
                                  </a:lnTo>
                                  <a:lnTo>
                                    <a:pt x="95" y="0"/>
                                  </a:lnTo>
                                  <a:lnTo>
                                    <a:pt x="67" y="2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47" y="4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34" name="Group 59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166" y="2884"/>
                              <a:ext cx="4715" cy="3054"/>
                              <a:chOff x="8166" y="2884"/>
                              <a:chExt cx="4715" cy="3054"/>
                            </a:xfrm>
                          </p:grpSpPr>
                          <p:sp>
                            <p:nvSpPr>
                              <p:cNvPr id="35" name="Freeform 6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0982" y="3931"/>
                                <a:ext cx="163" cy="180"/>
                              </a:xfrm>
                              <a:custGeom>
                                <a:avLst/>
                                <a:gdLst>
                                  <a:gd name="T0" fmla="+- 0 11058 10982"/>
                                  <a:gd name="T1" fmla="*/ T0 w 163"/>
                                  <a:gd name="T2" fmla="+- 0 3935 3931"/>
                                  <a:gd name="T3" fmla="*/ 3935 h 180"/>
                                  <a:gd name="T4" fmla="+- 0 11045 10982"/>
                                  <a:gd name="T5" fmla="*/ T4 w 163"/>
                                  <a:gd name="T6" fmla="+- 0 3975 3931"/>
                                  <a:gd name="T7" fmla="*/ 3975 h 180"/>
                                  <a:gd name="T8" fmla="+- 0 11145 10982"/>
                                  <a:gd name="T9" fmla="*/ T8 w 163"/>
                                  <a:gd name="T10" fmla="+- 0 3969 3931"/>
                                  <a:gd name="T11" fmla="*/ 3969 h 180"/>
                                  <a:gd name="T12" fmla="+- 0 11127 10982"/>
                                  <a:gd name="T13" fmla="*/ T12 w 163"/>
                                  <a:gd name="T14" fmla="+- 0 3931 3931"/>
                                  <a:gd name="T15" fmla="*/ 3931 h 180"/>
                                  <a:gd name="T16" fmla="+- 0 11058 10982"/>
                                  <a:gd name="T17" fmla="*/ T16 w 163"/>
                                  <a:gd name="T18" fmla="+- 0 3935 3931"/>
                                  <a:gd name="T19" fmla="*/ 3935 h 180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</a:cxnLst>
                                <a:rect l="0" t="0" r="r" b="b"/>
                                <a:pathLst>
                                  <a:path w="163" h="180">
                                    <a:moveTo>
                                      <a:pt x="76" y="4"/>
                                    </a:moveTo>
                                    <a:lnTo>
                                      <a:pt x="63" y="44"/>
                                    </a:lnTo>
                                    <a:lnTo>
                                      <a:pt x="163" y="38"/>
                                    </a:lnTo>
                                    <a:lnTo>
                                      <a:pt x="145" y="0"/>
                                    </a:lnTo>
                                    <a:lnTo>
                                      <a:pt x="76" y="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6" name="Freeform 6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0982" y="3931"/>
                                <a:ext cx="163" cy="180"/>
                              </a:xfrm>
                              <a:custGeom>
                                <a:avLst/>
                                <a:gdLst>
                                  <a:gd name="T0" fmla="+- 0 11045 10982"/>
                                  <a:gd name="T1" fmla="*/ T0 w 163"/>
                                  <a:gd name="T2" fmla="+- 0 3975 3931"/>
                                  <a:gd name="T3" fmla="*/ 3975 h 180"/>
                                  <a:gd name="T4" fmla="+- 0 11058 10982"/>
                                  <a:gd name="T5" fmla="*/ T4 w 163"/>
                                  <a:gd name="T6" fmla="+- 0 3935 3931"/>
                                  <a:gd name="T7" fmla="*/ 3935 h 180"/>
                                  <a:gd name="T8" fmla="+- 0 11088 10982"/>
                                  <a:gd name="T9" fmla="*/ T8 w 163"/>
                                  <a:gd name="T10" fmla="+- 0 3849 3931"/>
                                  <a:gd name="T11" fmla="*/ 3849 h 180"/>
                                  <a:gd name="T12" fmla="+- 0 11127 10982"/>
                                  <a:gd name="T13" fmla="*/ T12 w 163"/>
                                  <a:gd name="T14" fmla="+- 0 3931 3931"/>
                                  <a:gd name="T15" fmla="*/ 3931 h 180"/>
                                  <a:gd name="T16" fmla="+- 0 11145 10982"/>
                                  <a:gd name="T17" fmla="*/ T16 w 163"/>
                                  <a:gd name="T18" fmla="+- 0 3969 3931"/>
                                  <a:gd name="T19" fmla="*/ 3969 h 180"/>
                                  <a:gd name="T20" fmla="+- 0 11173 10982"/>
                                  <a:gd name="T21" fmla="*/ T20 w 163"/>
                                  <a:gd name="T22" fmla="+- 0 4027 3931"/>
                                  <a:gd name="T23" fmla="*/ 4027 h 180"/>
                                  <a:gd name="T24" fmla="+- 0 11217 10982"/>
                                  <a:gd name="T25" fmla="*/ T24 w 163"/>
                                  <a:gd name="T26" fmla="+- 0 4025 3931"/>
                                  <a:gd name="T27" fmla="*/ 4025 h 180"/>
                                  <a:gd name="T28" fmla="+- 0 11104 10982"/>
                                  <a:gd name="T29" fmla="*/ T28 w 163"/>
                                  <a:gd name="T30" fmla="+- 0 3795 3931"/>
                                  <a:gd name="T31" fmla="*/ 3795 h 180"/>
                                  <a:gd name="T32" fmla="+- 0 11067 10982"/>
                                  <a:gd name="T33" fmla="*/ T32 w 163"/>
                                  <a:gd name="T34" fmla="+- 0 3797 3931"/>
                                  <a:gd name="T35" fmla="*/ 3797 h 180"/>
                                  <a:gd name="T36" fmla="+- 0 10982 10982"/>
                                  <a:gd name="T37" fmla="*/ T36 w 163"/>
                                  <a:gd name="T38" fmla="+- 0 4039 3931"/>
                                  <a:gd name="T39" fmla="*/ 4039 h 180"/>
                                  <a:gd name="T40" fmla="+- 0 11024 10982"/>
                                  <a:gd name="T41" fmla="*/ T40 w 163"/>
                                  <a:gd name="T42" fmla="+- 0 4036 3931"/>
                                  <a:gd name="T43" fmla="*/ 4036 h 180"/>
                                  <a:gd name="T44" fmla="+- 0 11045 10982"/>
                                  <a:gd name="T45" fmla="*/ T44 w 163"/>
                                  <a:gd name="T46" fmla="+- 0 3975 3931"/>
                                  <a:gd name="T47" fmla="*/ 3975 h 180"/>
                                </a:gdLst>
                                <a:ahLst/>
                                <a:cxnLst>
                                  <a:cxn ang="0">
                                    <a:pos x="T1" y="T3"/>
                                  </a:cxn>
                                  <a:cxn ang="0">
                                    <a:pos x="T5" y="T7"/>
                                  </a:cxn>
                                  <a:cxn ang="0">
                                    <a:pos x="T9" y="T11"/>
                                  </a:cxn>
                                  <a:cxn ang="0">
                                    <a:pos x="T13" y="T15"/>
                                  </a:cxn>
                                  <a:cxn ang="0">
                                    <a:pos x="T17" y="T19"/>
                                  </a:cxn>
                                  <a:cxn ang="0">
                                    <a:pos x="T21" y="T23"/>
                                  </a:cxn>
                                  <a:cxn ang="0">
                                    <a:pos x="T25" y="T27"/>
                                  </a:cxn>
                                  <a:cxn ang="0">
                                    <a:pos x="T29" y="T31"/>
                                  </a:cxn>
                                  <a:cxn ang="0">
                                    <a:pos x="T33" y="T35"/>
                                  </a:cxn>
                                  <a:cxn ang="0">
                                    <a:pos x="T37" y="T39"/>
                                  </a:cxn>
                                  <a:cxn ang="0">
                                    <a:pos x="T41" y="T43"/>
                                  </a:cxn>
                                  <a:cxn ang="0">
                                    <a:pos x="T45" y="T47"/>
                                  </a:cxn>
                                </a:cxnLst>
                                <a:rect l="0" t="0" r="r" b="b"/>
                                <a:pathLst>
                                  <a:path w="163" h="180">
                                    <a:moveTo>
                                      <a:pt x="63" y="44"/>
                                    </a:moveTo>
                                    <a:lnTo>
                                      <a:pt x="76" y="4"/>
                                    </a:lnTo>
                                    <a:lnTo>
                                      <a:pt x="106" y="-82"/>
                                    </a:lnTo>
                                    <a:lnTo>
                                      <a:pt x="145" y="0"/>
                                    </a:lnTo>
                                    <a:lnTo>
                                      <a:pt x="163" y="38"/>
                                    </a:lnTo>
                                    <a:lnTo>
                                      <a:pt x="191" y="96"/>
                                    </a:lnTo>
                                    <a:lnTo>
                                      <a:pt x="235" y="94"/>
                                    </a:lnTo>
                                    <a:lnTo>
                                      <a:pt x="122" y="-136"/>
                                    </a:lnTo>
                                    <a:lnTo>
                                      <a:pt x="85" y="-134"/>
                                    </a:lnTo>
                                    <a:lnTo>
                                      <a:pt x="0" y="108"/>
                                    </a:lnTo>
                                    <a:lnTo>
                                      <a:pt x="42" y="105"/>
                                    </a:lnTo>
                                    <a:lnTo>
                                      <a:pt x="63" y="4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rot="0" vert="horz" wrap="square" lIns="91440" tIns="45720" rIns="91440" bIns="45720" anchor="t" anchorCtr="0" upright="1">
                                <a:noAutofit/>
                              </a:bodyPr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37" name="Group 59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8166" y="2884"/>
                                <a:ext cx="4715" cy="3054"/>
                                <a:chOff x="8166" y="2884"/>
                                <a:chExt cx="4715" cy="3054"/>
                              </a:xfrm>
                            </p:grpSpPr>
                            <p:sp>
                              <p:nvSpPr>
                                <p:cNvPr id="38" name="Freeform 63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11252" y="3791"/>
                                  <a:ext cx="206" cy="248"/>
                                </a:xfrm>
                                <a:custGeom>
                                  <a:avLst/>
                                  <a:gdLst>
                                    <a:gd name="T0" fmla="+- 0 11459 11252"/>
                                    <a:gd name="T1" fmla="*/ T0 w 206"/>
                                    <a:gd name="T2" fmla="+- 0 3804 3791"/>
                                    <a:gd name="T3" fmla="*/ 3804 h 248"/>
                                    <a:gd name="T4" fmla="+- 0 11418 11252"/>
                                    <a:gd name="T5" fmla="*/ T4 w 206"/>
                                    <a:gd name="T6" fmla="+- 0 3801 3791"/>
                                    <a:gd name="T7" fmla="*/ 3801 h 248"/>
                                    <a:gd name="T8" fmla="+- 0 11411 11252"/>
                                    <a:gd name="T9" fmla="*/ T8 w 206"/>
                                    <a:gd name="T10" fmla="+- 0 3898 3791"/>
                                    <a:gd name="T11" fmla="*/ 3898 h 248"/>
                                    <a:gd name="T12" fmla="+- 0 11303 11252"/>
                                    <a:gd name="T13" fmla="*/ T12 w 206"/>
                                    <a:gd name="T14" fmla="+- 0 3890 3791"/>
                                    <a:gd name="T15" fmla="*/ 3890 h 248"/>
                                    <a:gd name="T16" fmla="+- 0 11310 11252"/>
                                    <a:gd name="T17" fmla="*/ T16 w 206"/>
                                    <a:gd name="T18" fmla="+- 0 3794 3791"/>
                                    <a:gd name="T19" fmla="*/ 3794 h 248"/>
                                    <a:gd name="T20" fmla="+- 0 11269 11252"/>
                                    <a:gd name="T21" fmla="*/ T20 w 206"/>
                                    <a:gd name="T22" fmla="+- 0 3791 3791"/>
                                    <a:gd name="T23" fmla="*/ 3791 h 248"/>
                                    <a:gd name="T24" fmla="+- 0 11252 11252"/>
                                    <a:gd name="T25" fmla="*/ T24 w 206"/>
                                    <a:gd name="T26" fmla="+- 0 4026 3791"/>
                                    <a:gd name="T27" fmla="*/ 4026 h 248"/>
                                    <a:gd name="T28" fmla="+- 0 11294 11252"/>
                                    <a:gd name="T29" fmla="*/ T28 w 206"/>
                                    <a:gd name="T30" fmla="+- 0 4029 3791"/>
                                    <a:gd name="T31" fmla="*/ 4029 h 248"/>
                                    <a:gd name="T32" fmla="+- 0 11301 11252"/>
                                    <a:gd name="T33" fmla="*/ T32 w 206"/>
                                    <a:gd name="T34" fmla="+- 0 3929 3791"/>
                                    <a:gd name="T35" fmla="*/ 3929 h 248"/>
                                    <a:gd name="T36" fmla="+- 0 11408 11252"/>
                                    <a:gd name="T37" fmla="*/ T36 w 206"/>
                                    <a:gd name="T38" fmla="+- 0 3936 3791"/>
                                    <a:gd name="T39" fmla="*/ 3936 h 248"/>
                                    <a:gd name="T40" fmla="+- 0 11401 11252"/>
                                    <a:gd name="T41" fmla="*/ T40 w 206"/>
                                    <a:gd name="T42" fmla="+- 0 4036 3791"/>
                                    <a:gd name="T43" fmla="*/ 4036 h 248"/>
                                    <a:gd name="T44" fmla="+- 0 11442 11252"/>
                                    <a:gd name="T45" fmla="*/ T44 w 206"/>
                                    <a:gd name="T46" fmla="+- 0 4039 3791"/>
                                    <a:gd name="T47" fmla="*/ 4039 h 248"/>
                                    <a:gd name="T48" fmla="+- 0 11459 11252"/>
                                    <a:gd name="T49" fmla="*/ T48 w 206"/>
                                    <a:gd name="T50" fmla="+- 0 3804 3791"/>
                                    <a:gd name="T51" fmla="*/ 3804 h 248"/>
                                  </a:gdLst>
                                  <a:ahLst/>
                                  <a:cxnLst>
                                    <a:cxn ang="0">
                                      <a:pos x="T1" y="T3"/>
                                    </a:cxn>
                                    <a:cxn ang="0">
                                      <a:pos x="T5" y="T7"/>
                                    </a:cxn>
                                    <a:cxn ang="0">
                                      <a:pos x="T9" y="T11"/>
                                    </a:cxn>
                                    <a:cxn ang="0">
                                      <a:pos x="T13" y="T15"/>
                                    </a:cxn>
                                    <a:cxn ang="0">
                                      <a:pos x="T17" y="T19"/>
                                    </a:cxn>
                                    <a:cxn ang="0">
                                      <a:pos x="T21" y="T23"/>
                                    </a:cxn>
                                    <a:cxn ang="0">
                                      <a:pos x="T25" y="T27"/>
                                    </a:cxn>
                                    <a:cxn ang="0">
                                      <a:pos x="T29" y="T31"/>
                                    </a:cxn>
                                    <a:cxn ang="0">
                                      <a:pos x="T33" y="T35"/>
                                    </a:cxn>
                                    <a:cxn ang="0">
                                      <a:pos x="T37" y="T39"/>
                                    </a:cxn>
                                    <a:cxn ang="0">
                                      <a:pos x="T41" y="T43"/>
                                    </a:cxn>
                                    <a:cxn ang="0">
                                      <a:pos x="T45" y="T47"/>
                                    </a:cxn>
                                    <a:cxn ang="0">
                                      <a:pos x="T49" y="T51"/>
                                    </a:cxn>
                                  </a:cxnLst>
                                  <a:rect l="0" t="0" r="r" b="b"/>
                                  <a:pathLst>
                                    <a:path w="206" h="248">
                                      <a:moveTo>
                                        <a:pt x="207" y="13"/>
                                      </a:moveTo>
                                      <a:lnTo>
                                        <a:pt x="166" y="10"/>
                                      </a:lnTo>
                                      <a:lnTo>
                                        <a:pt x="159" y="107"/>
                                      </a:lnTo>
                                      <a:lnTo>
                                        <a:pt x="51" y="99"/>
                                      </a:lnTo>
                                      <a:lnTo>
                                        <a:pt x="58" y="3"/>
                                      </a:lnTo>
                                      <a:lnTo>
                                        <a:pt x="17" y="0"/>
                                      </a:lnTo>
                                      <a:lnTo>
                                        <a:pt x="0" y="235"/>
                                      </a:lnTo>
                                      <a:lnTo>
                                        <a:pt x="42" y="238"/>
                                      </a:lnTo>
                                      <a:lnTo>
                                        <a:pt x="49" y="138"/>
                                      </a:lnTo>
                                      <a:lnTo>
                                        <a:pt x="156" y="145"/>
                                      </a:lnTo>
                                      <a:lnTo>
                                        <a:pt x="149" y="245"/>
                                      </a:lnTo>
                                      <a:lnTo>
                                        <a:pt x="190" y="248"/>
                                      </a:lnTo>
                                      <a:lnTo>
                                        <a:pt x="207" y="1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rot="0" vert="horz" wrap="square" lIns="91440" tIns="45720" rIns="91440" bIns="45720" anchor="t" anchorCtr="0" upright="1">
                                  <a:noAutofit/>
                                </a:bodyPr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39" name="Group 59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8166" y="2884"/>
                                  <a:ext cx="4715" cy="3054"/>
                                  <a:chOff x="8166" y="2884"/>
                                  <a:chExt cx="4715" cy="3054"/>
                                </a:xfrm>
                              </p:grpSpPr>
                              <p:sp>
                                <p:nvSpPr>
                                  <p:cNvPr id="40" name="Freeform 62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1506" y="3817"/>
                                    <a:ext cx="245" cy="272"/>
                                  </a:xfrm>
                                  <a:custGeom>
                                    <a:avLst/>
                                    <a:gdLst>
                                      <a:gd name="T0" fmla="+- 0 11554 11506"/>
                                      <a:gd name="T1" fmla="*/ T0 w 245"/>
                                      <a:gd name="T2" fmla="+- 0 3817 3817"/>
                                      <a:gd name="T3" fmla="*/ 3817 h 272"/>
                                      <a:gd name="T4" fmla="+- 0 11506 11506"/>
                                      <a:gd name="T5" fmla="*/ T4 w 245"/>
                                      <a:gd name="T6" fmla="+- 0 4048 3817"/>
                                      <a:gd name="T7" fmla="*/ 4048 h 272"/>
                                      <a:gd name="T8" fmla="+- 0 11541 11506"/>
                                      <a:gd name="T9" fmla="*/ T8 w 245"/>
                                      <a:gd name="T10" fmla="+- 0 4055 3817"/>
                                      <a:gd name="T11" fmla="*/ 4055 h 272"/>
                                      <a:gd name="T12" fmla="+- 0 11696 11506"/>
                                      <a:gd name="T13" fmla="*/ T12 w 245"/>
                                      <a:gd name="T14" fmla="+- 0 3917 3817"/>
                                      <a:gd name="T15" fmla="*/ 3917 h 272"/>
                                      <a:gd name="T16" fmla="+- 0 11662 11506"/>
                                      <a:gd name="T17" fmla="*/ T16 w 245"/>
                                      <a:gd name="T18" fmla="+- 0 4081 3817"/>
                                      <a:gd name="T19" fmla="*/ 4081 h 272"/>
                                      <a:gd name="T20" fmla="+- 0 11703 11506"/>
                                      <a:gd name="T21" fmla="*/ T20 w 245"/>
                                      <a:gd name="T22" fmla="+- 0 4089 3817"/>
                                      <a:gd name="T23" fmla="*/ 4089 h 272"/>
                                      <a:gd name="T24" fmla="+- 0 11751 11506"/>
                                      <a:gd name="T25" fmla="*/ T24 w 245"/>
                                      <a:gd name="T26" fmla="+- 0 3859 3817"/>
                                      <a:gd name="T27" fmla="*/ 3859 h 272"/>
                                      <a:gd name="T28" fmla="+- 0 11715 11506"/>
                                      <a:gd name="T29" fmla="*/ T28 w 245"/>
                                      <a:gd name="T30" fmla="+- 0 3851 3817"/>
                                      <a:gd name="T31" fmla="*/ 3851 h 272"/>
                                      <a:gd name="T32" fmla="+- 0 11560 11506"/>
                                      <a:gd name="T33" fmla="*/ T32 w 245"/>
                                      <a:gd name="T34" fmla="+- 0 3990 3817"/>
                                      <a:gd name="T35" fmla="*/ 3990 h 272"/>
                                      <a:gd name="T36" fmla="+- 0 11595 11506"/>
                                      <a:gd name="T37" fmla="*/ T36 w 245"/>
                                      <a:gd name="T38" fmla="+- 0 3826 3817"/>
                                      <a:gd name="T39" fmla="*/ 3826 h 272"/>
                                      <a:gd name="T40" fmla="+- 0 11554 11506"/>
                                      <a:gd name="T41" fmla="*/ T40 w 245"/>
                                      <a:gd name="T42" fmla="+- 0 3817 3817"/>
                                      <a:gd name="T43" fmla="*/ 3817 h 272"/>
                                    </a:gdLst>
                                    <a:ahLst/>
                                    <a:cxnLst>
                                      <a:cxn ang="0">
                                        <a:pos x="T1" y="T3"/>
                                      </a:cxn>
                                      <a:cxn ang="0">
                                        <a:pos x="T5" y="T7"/>
                                      </a:cxn>
                                      <a:cxn ang="0">
                                        <a:pos x="T9" y="T11"/>
                                      </a:cxn>
                                      <a:cxn ang="0">
                                        <a:pos x="T13" y="T15"/>
                                      </a:cxn>
                                      <a:cxn ang="0">
                                        <a:pos x="T17" y="T19"/>
                                      </a:cxn>
                                      <a:cxn ang="0">
                                        <a:pos x="T21" y="T23"/>
                                      </a:cxn>
                                      <a:cxn ang="0">
                                        <a:pos x="T25" y="T27"/>
                                      </a:cxn>
                                      <a:cxn ang="0">
                                        <a:pos x="T29" y="T31"/>
                                      </a:cxn>
                                      <a:cxn ang="0">
                                        <a:pos x="T33" y="T35"/>
                                      </a:cxn>
                                      <a:cxn ang="0">
                                        <a:pos x="T37" y="T39"/>
                                      </a:cxn>
                                      <a:cxn ang="0">
                                        <a:pos x="T41" y="T43"/>
                                      </a:cxn>
                                    </a:cxnLst>
                                    <a:rect l="0" t="0" r="r" b="b"/>
                                    <a:pathLst>
                                      <a:path w="245" h="272">
                                        <a:moveTo>
                                          <a:pt x="48" y="0"/>
                                        </a:moveTo>
                                        <a:lnTo>
                                          <a:pt x="0" y="231"/>
                                        </a:lnTo>
                                        <a:lnTo>
                                          <a:pt x="35" y="238"/>
                                        </a:lnTo>
                                        <a:lnTo>
                                          <a:pt x="190" y="100"/>
                                        </a:lnTo>
                                        <a:lnTo>
                                          <a:pt x="156" y="264"/>
                                        </a:lnTo>
                                        <a:lnTo>
                                          <a:pt x="197" y="272"/>
                                        </a:lnTo>
                                        <a:lnTo>
                                          <a:pt x="245" y="42"/>
                                        </a:lnTo>
                                        <a:lnTo>
                                          <a:pt x="209" y="34"/>
                                        </a:lnTo>
                                        <a:lnTo>
                                          <a:pt x="54" y="173"/>
                                        </a:lnTo>
                                        <a:lnTo>
                                          <a:pt x="89" y="9"/>
                                        </a:lnTo>
                                        <a:lnTo>
                                          <a:pt x="48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FF"/>
                                  </a:solid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round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rot="0" vert="horz" wrap="square" lIns="91440" tIns="45720" rIns="91440" bIns="45720" anchor="t" anchorCtr="0" upright="1">
                                    <a:noAutofit/>
                                  </a:bodyPr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grpSp>
                                <p:nvGrpSpPr>
                                  <p:cNvPr id="41" name="Group 593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8166" y="2884"/>
                                    <a:ext cx="4715" cy="3054"/>
                                    <a:chOff x="8166" y="2884"/>
                                    <a:chExt cx="4715" cy="3054"/>
                                  </a:xfrm>
                                </p:grpSpPr>
                                <p:sp>
                                  <p:nvSpPr>
                                    <p:cNvPr id="42" name="Freeform 628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1745" y="3909"/>
                                      <a:ext cx="242" cy="208"/>
                                    </a:xfrm>
                                    <a:custGeom>
                                      <a:avLst/>
                                      <a:gdLst>
                                        <a:gd name="T0" fmla="+- 0 11813 11745"/>
                                        <a:gd name="T1" fmla="*/ T0 w 242"/>
                                        <a:gd name="T2" fmla="+- 0 4006 3909"/>
                                        <a:gd name="T3" fmla="*/ 4006 h 208"/>
                                        <a:gd name="T4" fmla="+- 0 11821 11745"/>
                                        <a:gd name="T5" fmla="*/ T4 w 242"/>
                                        <a:gd name="T6" fmla="+- 0 4022 3909"/>
                                        <a:gd name="T7" fmla="*/ 4022 h 208"/>
                                        <a:gd name="T8" fmla="+- 0 11832 11745"/>
                                        <a:gd name="T9" fmla="*/ T8 w 242"/>
                                        <a:gd name="T10" fmla="+- 0 4036 3909"/>
                                        <a:gd name="T11" fmla="*/ 4036 h 208"/>
                                        <a:gd name="T12" fmla="+- 0 11745 11745"/>
                                        <a:gd name="T13" fmla="*/ T12 w 242"/>
                                        <a:gd name="T14" fmla="+- 0 4101 3909"/>
                                        <a:gd name="T15" fmla="*/ 4101 h 208"/>
                                        <a:gd name="T16" fmla="+- 0 11789 11745"/>
                                        <a:gd name="T17" fmla="*/ T16 w 242"/>
                                        <a:gd name="T18" fmla="+- 0 4117 3909"/>
                                        <a:gd name="T19" fmla="*/ 4117 h 208"/>
                                        <a:gd name="T20" fmla="+- 0 11866 11745"/>
                                        <a:gd name="T21" fmla="*/ T20 w 242"/>
                                        <a:gd name="T22" fmla="+- 0 4057 3909"/>
                                        <a:gd name="T23" fmla="*/ 4057 h 208"/>
                                        <a:gd name="T24" fmla="+- 0 11898 11745"/>
                                        <a:gd name="T25" fmla="*/ T24 w 242"/>
                                        <a:gd name="T26" fmla="+- 0 4068 3909"/>
                                        <a:gd name="T27" fmla="*/ 4068 h 208"/>
                                        <a:gd name="T28" fmla="+- 0 11911 11745"/>
                                        <a:gd name="T29" fmla="*/ T28 w 242"/>
                                        <a:gd name="T30" fmla="+- 0 4032 3909"/>
                                        <a:gd name="T31" fmla="*/ 4032 h 208"/>
                                        <a:gd name="T32" fmla="+- 0 11875 11745"/>
                                        <a:gd name="T33" fmla="*/ T32 w 242"/>
                                        <a:gd name="T34" fmla="+- 0 4019 3909"/>
                                        <a:gd name="T35" fmla="*/ 4019 h 208"/>
                                        <a:gd name="T36" fmla="+- 0 11864 11745"/>
                                        <a:gd name="T37" fmla="*/ T36 w 242"/>
                                        <a:gd name="T38" fmla="+- 0 4010 3909"/>
                                        <a:gd name="T39" fmla="*/ 4010 h 208"/>
                                        <a:gd name="T40" fmla="+- 0 11855 11745"/>
                                        <a:gd name="T41" fmla="*/ T40 w 242"/>
                                        <a:gd name="T42" fmla="+- 0 3993 3909"/>
                                        <a:gd name="T43" fmla="*/ 3993 h 208"/>
                                        <a:gd name="T44" fmla="+- 0 11857 11745"/>
                                        <a:gd name="T45" fmla="*/ T44 w 242"/>
                                        <a:gd name="T46" fmla="+- 0 3973 3909"/>
                                        <a:gd name="T47" fmla="*/ 3973 h 208"/>
                                        <a:gd name="T48" fmla="+- 0 11860 11745"/>
                                        <a:gd name="T49" fmla="*/ T48 w 242"/>
                                        <a:gd name="T50" fmla="+- 0 3965 3909"/>
                                        <a:gd name="T51" fmla="*/ 3965 h 208"/>
                                        <a:gd name="T52" fmla="+- 0 11877 11745"/>
                                        <a:gd name="T53" fmla="*/ T52 w 242"/>
                                        <a:gd name="T54" fmla="+- 0 3909 3909"/>
                                        <a:gd name="T55" fmla="*/ 3909 h 208"/>
                                        <a:gd name="T56" fmla="+- 0 11859 11745"/>
                                        <a:gd name="T57" fmla="*/ T56 w 242"/>
                                        <a:gd name="T58" fmla="+- 0 3913 3909"/>
                                        <a:gd name="T59" fmla="*/ 3913 h 208"/>
                                        <a:gd name="T60" fmla="+- 0 11844 11745"/>
                                        <a:gd name="T61" fmla="*/ T60 w 242"/>
                                        <a:gd name="T62" fmla="+- 0 3921 3909"/>
                                        <a:gd name="T63" fmla="*/ 3921 h 208"/>
                                        <a:gd name="T64" fmla="+- 0 11832 11745"/>
                                        <a:gd name="T65" fmla="*/ T64 w 242"/>
                                        <a:gd name="T66" fmla="+- 0 3932 3909"/>
                                        <a:gd name="T67" fmla="*/ 3932 h 208"/>
                                        <a:gd name="T68" fmla="+- 0 11822 11745"/>
                                        <a:gd name="T69" fmla="*/ T68 w 242"/>
                                        <a:gd name="T70" fmla="+- 0 3945 3909"/>
                                        <a:gd name="T71" fmla="*/ 3945 h 208"/>
                                        <a:gd name="T72" fmla="+- 0 11815 11745"/>
                                        <a:gd name="T73" fmla="*/ T72 w 242"/>
                                        <a:gd name="T74" fmla="+- 0 3961 3909"/>
                                        <a:gd name="T75" fmla="*/ 3961 h 208"/>
                                        <a:gd name="T76" fmla="+- 0 11813 11745"/>
                                        <a:gd name="T77" fmla="*/ T76 w 242"/>
                                        <a:gd name="T78" fmla="+- 0 3966 3909"/>
                                        <a:gd name="T79" fmla="*/ 3966 h 208"/>
                                        <a:gd name="T80" fmla="+- 0 11810 11745"/>
                                        <a:gd name="T81" fmla="*/ T80 w 242"/>
                                        <a:gd name="T82" fmla="+- 0 3987 3909"/>
                                        <a:gd name="T83" fmla="*/ 3987 h 208"/>
                                        <a:gd name="T84" fmla="+- 0 11813 11745"/>
                                        <a:gd name="T85" fmla="*/ T84 w 242"/>
                                        <a:gd name="T86" fmla="+- 0 4006 3909"/>
                                        <a:gd name="T87" fmla="*/ 4006 h 208"/>
                                      </a:gdLst>
                                      <a:ahLst/>
                                      <a:cxnLst>
                                        <a:cxn ang="0">
                                          <a:pos x="T1" y="T3"/>
                                        </a:cxn>
                                        <a:cxn ang="0">
                                          <a:pos x="T5" y="T7"/>
                                        </a:cxn>
                                        <a:cxn ang="0">
                                          <a:pos x="T9" y="T11"/>
                                        </a:cxn>
                                        <a:cxn ang="0">
                                          <a:pos x="T13" y="T15"/>
                                        </a:cxn>
                                        <a:cxn ang="0">
                                          <a:pos x="T17" y="T19"/>
                                        </a:cxn>
                                        <a:cxn ang="0">
                                          <a:pos x="T21" y="T23"/>
                                        </a:cxn>
                                        <a:cxn ang="0">
                                          <a:pos x="T25" y="T27"/>
                                        </a:cxn>
                                        <a:cxn ang="0">
                                          <a:pos x="T29" y="T31"/>
                                        </a:cxn>
                                        <a:cxn ang="0">
                                          <a:pos x="T33" y="T35"/>
                                        </a:cxn>
                                        <a:cxn ang="0">
                                          <a:pos x="T37" y="T39"/>
                                        </a:cxn>
                                        <a:cxn ang="0">
                                          <a:pos x="T41" y="T43"/>
                                        </a:cxn>
                                        <a:cxn ang="0">
                                          <a:pos x="T45" y="T47"/>
                                        </a:cxn>
                                        <a:cxn ang="0">
                                          <a:pos x="T49" y="T51"/>
                                        </a:cxn>
                                        <a:cxn ang="0">
                                          <a:pos x="T53" y="T55"/>
                                        </a:cxn>
                                        <a:cxn ang="0">
                                          <a:pos x="T57" y="T59"/>
                                        </a:cxn>
                                        <a:cxn ang="0">
                                          <a:pos x="T61" y="T63"/>
                                        </a:cxn>
                                        <a:cxn ang="0">
                                          <a:pos x="T65" y="T67"/>
                                        </a:cxn>
                                        <a:cxn ang="0">
                                          <a:pos x="T69" y="T71"/>
                                        </a:cxn>
                                        <a:cxn ang="0">
                                          <a:pos x="T73" y="T75"/>
                                        </a:cxn>
                                        <a:cxn ang="0">
                                          <a:pos x="T77" y="T79"/>
                                        </a:cxn>
                                        <a:cxn ang="0">
                                          <a:pos x="T81" y="T83"/>
                                        </a:cxn>
                                        <a:cxn ang="0">
                                          <a:pos x="T85" y="T87"/>
                                        </a:cxn>
                                      </a:cxnLst>
                                      <a:rect l="0" t="0" r="r" b="b"/>
                                      <a:pathLst>
                                        <a:path w="242" h="208">
                                          <a:moveTo>
                                            <a:pt x="68" y="97"/>
                                          </a:moveTo>
                                          <a:lnTo>
                                            <a:pt x="76" y="113"/>
                                          </a:lnTo>
                                          <a:lnTo>
                                            <a:pt x="87" y="127"/>
                                          </a:lnTo>
                                          <a:lnTo>
                                            <a:pt x="0" y="192"/>
                                          </a:lnTo>
                                          <a:lnTo>
                                            <a:pt x="44" y="208"/>
                                          </a:lnTo>
                                          <a:lnTo>
                                            <a:pt x="121" y="148"/>
                                          </a:lnTo>
                                          <a:lnTo>
                                            <a:pt x="153" y="159"/>
                                          </a:lnTo>
                                          <a:lnTo>
                                            <a:pt x="166" y="123"/>
                                          </a:lnTo>
                                          <a:lnTo>
                                            <a:pt x="130" y="110"/>
                                          </a:lnTo>
                                          <a:lnTo>
                                            <a:pt x="119" y="101"/>
                                          </a:lnTo>
                                          <a:lnTo>
                                            <a:pt x="110" y="84"/>
                                          </a:lnTo>
                                          <a:lnTo>
                                            <a:pt x="112" y="64"/>
                                          </a:lnTo>
                                          <a:lnTo>
                                            <a:pt x="115" y="56"/>
                                          </a:lnTo>
                                          <a:lnTo>
                                            <a:pt x="132" y="0"/>
                                          </a:lnTo>
                                          <a:lnTo>
                                            <a:pt x="114" y="4"/>
                                          </a:lnTo>
                                          <a:lnTo>
                                            <a:pt x="99" y="12"/>
                                          </a:lnTo>
                                          <a:lnTo>
                                            <a:pt x="87" y="23"/>
                                          </a:lnTo>
                                          <a:lnTo>
                                            <a:pt x="77" y="36"/>
                                          </a:lnTo>
                                          <a:lnTo>
                                            <a:pt x="70" y="52"/>
                                          </a:lnTo>
                                          <a:lnTo>
                                            <a:pt x="68" y="57"/>
                                          </a:lnTo>
                                          <a:lnTo>
                                            <a:pt x="65" y="78"/>
                                          </a:lnTo>
                                          <a:lnTo>
                                            <a:pt x="68" y="97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FFFF"/>
                                    </a:solidFill>
                                    <a:ln>
                                      <a:noFill/>
                                    </a:ln>
                                    <a:extLs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 rot="0" vert="horz" wrap="square" lIns="91440" tIns="45720" rIns="91440" bIns="45720" anchor="t" anchorCtr="0" upright="1"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sp>
                                  <p:nvSpPr>
                                    <p:cNvPr id="43" name="Freeform 627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1745" y="3909"/>
                                      <a:ext cx="242" cy="208"/>
                                    </a:xfrm>
                                    <a:custGeom>
                                      <a:avLst/>
                                      <a:gdLst>
                                        <a:gd name="T0" fmla="+- 0 11972 11745"/>
                                        <a:gd name="T1" fmla="*/ T0 w 242"/>
                                        <a:gd name="T2" fmla="+- 0 3931 3909"/>
                                        <a:gd name="T3" fmla="*/ 3931 h 208"/>
                                        <a:gd name="T4" fmla="+- 0 11951 11745"/>
                                        <a:gd name="T5" fmla="*/ T4 w 242"/>
                                        <a:gd name="T6" fmla="+- 0 3923 3909"/>
                                        <a:gd name="T7" fmla="*/ 3923 h 208"/>
                                        <a:gd name="T8" fmla="+- 0 11933 11745"/>
                                        <a:gd name="T9" fmla="*/ T8 w 242"/>
                                        <a:gd name="T10" fmla="+- 0 3916 3909"/>
                                        <a:gd name="T11" fmla="*/ 3916 h 208"/>
                                        <a:gd name="T12" fmla="+- 0 11922 11745"/>
                                        <a:gd name="T13" fmla="*/ T12 w 242"/>
                                        <a:gd name="T14" fmla="+- 0 3913 3909"/>
                                        <a:gd name="T15" fmla="*/ 3913 h 208"/>
                                        <a:gd name="T16" fmla="+- 0 11898 11745"/>
                                        <a:gd name="T17" fmla="*/ T16 w 242"/>
                                        <a:gd name="T18" fmla="+- 0 3908 3909"/>
                                        <a:gd name="T19" fmla="*/ 3908 h 208"/>
                                        <a:gd name="T20" fmla="+- 0 11877 11745"/>
                                        <a:gd name="T21" fmla="*/ T20 w 242"/>
                                        <a:gd name="T22" fmla="+- 0 3909 3909"/>
                                        <a:gd name="T23" fmla="*/ 3909 h 208"/>
                                        <a:gd name="T24" fmla="+- 0 11860 11745"/>
                                        <a:gd name="T25" fmla="*/ T24 w 242"/>
                                        <a:gd name="T26" fmla="+- 0 3965 3909"/>
                                        <a:gd name="T27" fmla="*/ 3965 h 208"/>
                                        <a:gd name="T28" fmla="+- 0 11873 11745"/>
                                        <a:gd name="T29" fmla="*/ T28 w 242"/>
                                        <a:gd name="T30" fmla="+- 0 3952 3909"/>
                                        <a:gd name="T31" fmla="*/ 3952 h 208"/>
                                        <a:gd name="T32" fmla="+- 0 11891 11745"/>
                                        <a:gd name="T33" fmla="*/ T32 w 242"/>
                                        <a:gd name="T34" fmla="+- 0 3947 3909"/>
                                        <a:gd name="T35" fmla="*/ 3947 h 208"/>
                                        <a:gd name="T36" fmla="+- 0 11912 11745"/>
                                        <a:gd name="T37" fmla="*/ T36 w 242"/>
                                        <a:gd name="T38" fmla="+- 0 3950 3909"/>
                                        <a:gd name="T39" fmla="*/ 3950 h 208"/>
                                        <a:gd name="T40" fmla="+- 0 11919 11745"/>
                                        <a:gd name="T41" fmla="*/ T40 w 242"/>
                                        <a:gd name="T42" fmla="+- 0 3952 3909"/>
                                        <a:gd name="T43" fmla="*/ 3952 h 208"/>
                                        <a:gd name="T44" fmla="+- 0 11931 11745"/>
                                        <a:gd name="T45" fmla="*/ T44 w 242"/>
                                        <a:gd name="T46" fmla="+- 0 3957 3909"/>
                                        <a:gd name="T47" fmla="*/ 3957 h 208"/>
                                        <a:gd name="T48" fmla="+- 0 11936 11745"/>
                                        <a:gd name="T49" fmla="*/ T48 w 242"/>
                                        <a:gd name="T50" fmla="+- 0 3960 3909"/>
                                        <a:gd name="T51" fmla="*/ 3960 h 208"/>
                                        <a:gd name="T52" fmla="+- 0 11911 11745"/>
                                        <a:gd name="T53" fmla="*/ T52 w 242"/>
                                        <a:gd name="T54" fmla="+- 0 4032 3909"/>
                                        <a:gd name="T55" fmla="*/ 4032 h 208"/>
                                        <a:gd name="T56" fmla="+- 0 11898 11745"/>
                                        <a:gd name="T57" fmla="*/ T56 w 242"/>
                                        <a:gd name="T58" fmla="+- 0 4068 3909"/>
                                        <a:gd name="T59" fmla="*/ 4068 h 208"/>
                                        <a:gd name="T60" fmla="+- 0 11871 11745"/>
                                        <a:gd name="T61" fmla="*/ T60 w 242"/>
                                        <a:gd name="T62" fmla="+- 0 4145 3909"/>
                                        <a:gd name="T63" fmla="*/ 4145 h 208"/>
                                        <a:gd name="T64" fmla="+- 0 11910 11745"/>
                                        <a:gd name="T65" fmla="*/ T64 w 242"/>
                                        <a:gd name="T66" fmla="+- 0 4159 3909"/>
                                        <a:gd name="T67" fmla="*/ 4159 h 208"/>
                                        <a:gd name="T68" fmla="+- 0 11988 11745"/>
                                        <a:gd name="T69" fmla="*/ T68 w 242"/>
                                        <a:gd name="T70" fmla="+- 0 3937 3909"/>
                                        <a:gd name="T71" fmla="*/ 3937 h 208"/>
                                        <a:gd name="T72" fmla="+- 0 11972 11745"/>
                                        <a:gd name="T73" fmla="*/ T72 w 242"/>
                                        <a:gd name="T74" fmla="+- 0 3931 3909"/>
                                        <a:gd name="T75" fmla="*/ 3931 h 208"/>
                                      </a:gdLst>
                                      <a:ahLst/>
                                      <a:cxnLst>
                                        <a:cxn ang="0">
                                          <a:pos x="T1" y="T3"/>
                                        </a:cxn>
                                        <a:cxn ang="0">
                                          <a:pos x="T5" y="T7"/>
                                        </a:cxn>
                                        <a:cxn ang="0">
                                          <a:pos x="T9" y="T11"/>
                                        </a:cxn>
                                        <a:cxn ang="0">
                                          <a:pos x="T13" y="T15"/>
                                        </a:cxn>
                                        <a:cxn ang="0">
                                          <a:pos x="T17" y="T19"/>
                                        </a:cxn>
                                        <a:cxn ang="0">
                                          <a:pos x="T21" y="T23"/>
                                        </a:cxn>
                                        <a:cxn ang="0">
                                          <a:pos x="T25" y="T27"/>
                                        </a:cxn>
                                        <a:cxn ang="0">
                                          <a:pos x="T29" y="T31"/>
                                        </a:cxn>
                                        <a:cxn ang="0">
                                          <a:pos x="T33" y="T35"/>
                                        </a:cxn>
                                        <a:cxn ang="0">
                                          <a:pos x="T37" y="T39"/>
                                        </a:cxn>
                                        <a:cxn ang="0">
                                          <a:pos x="T41" y="T43"/>
                                        </a:cxn>
                                        <a:cxn ang="0">
                                          <a:pos x="T45" y="T47"/>
                                        </a:cxn>
                                        <a:cxn ang="0">
                                          <a:pos x="T49" y="T51"/>
                                        </a:cxn>
                                        <a:cxn ang="0">
                                          <a:pos x="T53" y="T55"/>
                                        </a:cxn>
                                        <a:cxn ang="0">
                                          <a:pos x="T57" y="T59"/>
                                        </a:cxn>
                                        <a:cxn ang="0">
                                          <a:pos x="T61" y="T63"/>
                                        </a:cxn>
                                        <a:cxn ang="0">
                                          <a:pos x="T65" y="T67"/>
                                        </a:cxn>
                                        <a:cxn ang="0">
                                          <a:pos x="T69" y="T71"/>
                                        </a:cxn>
                                        <a:cxn ang="0">
                                          <a:pos x="T73" y="T75"/>
                                        </a:cxn>
                                      </a:cxnLst>
                                      <a:rect l="0" t="0" r="r" b="b"/>
                                      <a:pathLst>
                                        <a:path w="242" h="208">
                                          <a:moveTo>
                                            <a:pt x="227" y="22"/>
                                          </a:moveTo>
                                          <a:lnTo>
                                            <a:pt x="206" y="14"/>
                                          </a:lnTo>
                                          <a:lnTo>
                                            <a:pt x="188" y="7"/>
                                          </a:lnTo>
                                          <a:lnTo>
                                            <a:pt x="177" y="4"/>
                                          </a:lnTo>
                                          <a:lnTo>
                                            <a:pt x="153" y="-1"/>
                                          </a:lnTo>
                                          <a:lnTo>
                                            <a:pt x="132" y="0"/>
                                          </a:lnTo>
                                          <a:lnTo>
                                            <a:pt x="115" y="56"/>
                                          </a:lnTo>
                                          <a:lnTo>
                                            <a:pt x="128" y="43"/>
                                          </a:lnTo>
                                          <a:lnTo>
                                            <a:pt x="146" y="38"/>
                                          </a:lnTo>
                                          <a:lnTo>
                                            <a:pt x="167" y="41"/>
                                          </a:lnTo>
                                          <a:lnTo>
                                            <a:pt x="174" y="43"/>
                                          </a:lnTo>
                                          <a:lnTo>
                                            <a:pt x="186" y="48"/>
                                          </a:lnTo>
                                          <a:lnTo>
                                            <a:pt x="191" y="51"/>
                                          </a:lnTo>
                                          <a:lnTo>
                                            <a:pt x="166" y="123"/>
                                          </a:lnTo>
                                          <a:lnTo>
                                            <a:pt x="153" y="159"/>
                                          </a:lnTo>
                                          <a:lnTo>
                                            <a:pt x="126" y="236"/>
                                          </a:lnTo>
                                          <a:lnTo>
                                            <a:pt x="165" y="250"/>
                                          </a:lnTo>
                                          <a:lnTo>
                                            <a:pt x="243" y="28"/>
                                          </a:lnTo>
                                          <a:lnTo>
                                            <a:pt x="227" y="22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FFFF"/>
                                    </a:solidFill>
                                    <a:ln>
                                      <a:noFill/>
                                    </a:ln>
                                    <a:extLs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14:hiddenLine>
                                      </a:ext>
                                    </a:extLst>
                                  </p:spPr>
                                  <p:txBody>
                                    <a:bodyPr rot="0" vert="horz" wrap="square" lIns="91440" tIns="45720" rIns="91440" bIns="45720" anchor="t" anchorCtr="0" upright="1">
                                      <a:noAutofit/>
                                    </a:bodyPr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  <p:grpSp>
                                  <p:nvGrpSpPr>
                                    <p:cNvPr id="44" name="Group 59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8166" y="2884"/>
                                      <a:ext cx="4715" cy="3054"/>
                                      <a:chOff x="8166" y="2884"/>
                                      <a:chExt cx="4715" cy="3054"/>
                                    </a:xfrm>
                                  </p:grpSpPr>
                                  <p:sp>
                                    <p:nvSpPr>
                                      <p:cNvPr id="45" name="Freeform 626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0371" y="4262"/>
                                        <a:ext cx="2510" cy="1672"/>
                                      </a:xfrm>
                                      <a:custGeom>
                                        <a:avLst/>
                                        <a:gdLst>
                                          <a:gd name="T0" fmla="+- 0 10739 10371"/>
                                          <a:gd name="T1" fmla="*/ T0 w 2510"/>
                                          <a:gd name="T2" fmla="+- 0 4945 4262"/>
                                          <a:gd name="T3" fmla="*/ 4945 h 1672"/>
                                          <a:gd name="T4" fmla="+- 0 10847 10371"/>
                                          <a:gd name="T5" fmla="*/ T4 w 2510"/>
                                          <a:gd name="T6" fmla="+- 0 4901 4262"/>
                                          <a:gd name="T7" fmla="*/ 4901 h 1672"/>
                                          <a:gd name="T8" fmla="+- 0 10958 10371"/>
                                          <a:gd name="T9" fmla="*/ T8 w 2510"/>
                                          <a:gd name="T10" fmla="+- 0 4868 4262"/>
                                          <a:gd name="T11" fmla="*/ 4868 h 1672"/>
                                          <a:gd name="T12" fmla="+- 0 11070 10371"/>
                                          <a:gd name="T13" fmla="*/ T12 w 2510"/>
                                          <a:gd name="T14" fmla="+- 0 4848 4262"/>
                                          <a:gd name="T15" fmla="*/ 4848 h 1672"/>
                                          <a:gd name="T16" fmla="+- 0 11183 10371"/>
                                          <a:gd name="T17" fmla="*/ T16 w 2510"/>
                                          <a:gd name="T18" fmla="+- 0 4840 4262"/>
                                          <a:gd name="T19" fmla="*/ 4840 h 1672"/>
                                          <a:gd name="T20" fmla="+- 0 11289 10371"/>
                                          <a:gd name="T21" fmla="*/ T20 w 2510"/>
                                          <a:gd name="T22" fmla="+- 0 4842 4262"/>
                                          <a:gd name="T23" fmla="*/ 4842 h 1672"/>
                                          <a:gd name="T24" fmla="+- 0 11326 10371"/>
                                          <a:gd name="T25" fmla="*/ T24 w 2510"/>
                                          <a:gd name="T26" fmla="+- 0 4846 4262"/>
                                          <a:gd name="T27" fmla="*/ 4846 h 1672"/>
                                          <a:gd name="T28" fmla="+- 0 11366 10371"/>
                                          <a:gd name="T29" fmla="*/ T28 w 2510"/>
                                          <a:gd name="T30" fmla="+- 0 4851 4262"/>
                                          <a:gd name="T31" fmla="*/ 4851 h 1672"/>
                                          <a:gd name="T32" fmla="+- 0 11397 10371"/>
                                          <a:gd name="T33" fmla="*/ T32 w 2510"/>
                                          <a:gd name="T34" fmla="+- 0 4856 4262"/>
                                          <a:gd name="T35" fmla="*/ 4856 h 1672"/>
                                          <a:gd name="T36" fmla="+- 0 11437 10371"/>
                                          <a:gd name="T37" fmla="*/ T36 w 2510"/>
                                          <a:gd name="T38" fmla="+- 0 4863 4262"/>
                                          <a:gd name="T39" fmla="*/ 4863 h 1672"/>
                                          <a:gd name="T40" fmla="+- 0 11488 10371"/>
                                          <a:gd name="T41" fmla="*/ T40 w 2510"/>
                                          <a:gd name="T42" fmla="+- 0 4875 4262"/>
                                          <a:gd name="T43" fmla="*/ 4875 h 1672"/>
                                          <a:gd name="T44" fmla="+- 0 11532 10371"/>
                                          <a:gd name="T45" fmla="*/ T44 w 2510"/>
                                          <a:gd name="T46" fmla="+- 0 4888 4262"/>
                                          <a:gd name="T47" fmla="*/ 4888 h 1672"/>
                                          <a:gd name="T48" fmla="+- 0 11607 10371"/>
                                          <a:gd name="T49" fmla="*/ T48 w 2510"/>
                                          <a:gd name="T50" fmla="+- 0 4914 4262"/>
                                          <a:gd name="T51" fmla="*/ 4914 h 1672"/>
                                          <a:gd name="T52" fmla="+- 0 11651 10371"/>
                                          <a:gd name="T53" fmla="*/ T52 w 2510"/>
                                          <a:gd name="T54" fmla="+- 0 4932 4262"/>
                                          <a:gd name="T55" fmla="*/ 4932 h 1672"/>
                                          <a:gd name="T56" fmla="+- 0 11704 10371"/>
                                          <a:gd name="T57" fmla="*/ T56 w 2510"/>
                                          <a:gd name="T58" fmla="+- 0 4957 4262"/>
                                          <a:gd name="T59" fmla="*/ 4957 h 1672"/>
                                          <a:gd name="T60" fmla="+- 0 11752 10371"/>
                                          <a:gd name="T61" fmla="*/ T60 w 2510"/>
                                          <a:gd name="T62" fmla="+- 0 4983 4262"/>
                                          <a:gd name="T63" fmla="*/ 4983 h 1672"/>
                                          <a:gd name="T64" fmla="+- 0 11832 10371"/>
                                          <a:gd name="T65" fmla="*/ T64 w 2510"/>
                                          <a:gd name="T66" fmla="+- 0 5034 4262"/>
                                          <a:gd name="T67" fmla="*/ 5034 h 1672"/>
                                          <a:gd name="T68" fmla="+- 0 11907 10371"/>
                                          <a:gd name="T69" fmla="*/ T68 w 2510"/>
                                          <a:gd name="T70" fmla="+- 0 5091 4262"/>
                                          <a:gd name="T71" fmla="*/ 5091 h 1672"/>
                                          <a:gd name="T72" fmla="+- 0 11977 10371"/>
                                          <a:gd name="T73" fmla="*/ T72 w 2510"/>
                                          <a:gd name="T74" fmla="+- 0 5154 4262"/>
                                          <a:gd name="T75" fmla="*/ 5154 h 1672"/>
                                          <a:gd name="T76" fmla="+- 0 12042 10371"/>
                                          <a:gd name="T77" fmla="*/ T76 w 2510"/>
                                          <a:gd name="T78" fmla="+- 0 5223 4262"/>
                                          <a:gd name="T79" fmla="*/ 5223 h 1672"/>
                                          <a:gd name="T80" fmla="+- 0 12099 10371"/>
                                          <a:gd name="T81" fmla="*/ T80 w 2510"/>
                                          <a:gd name="T82" fmla="+- 0 5296 4262"/>
                                          <a:gd name="T83" fmla="*/ 5296 h 1672"/>
                                          <a:gd name="T84" fmla="+- 0 12120 10371"/>
                                          <a:gd name="T85" fmla="*/ T84 w 2510"/>
                                          <a:gd name="T86" fmla="+- 0 5326 4262"/>
                                          <a:gd name="T87" fmla="*/ 5326 h 1672"/>
                                          <a:gd name="T88" fmla="+- 0 12142 10371"/>
                                          <a:gd name="T89" fmla="*/ T88 w 2510"/>
                                          <a:gd name="T90" fmla="+- 0 5362 4262"/>
                                          <a:gd name="T91" fmla="*/ 5362 h 1672"/>
                                          <a:gd name="T92" fmla="+- 0 12191 10371"/>
                                          <a:gd name="T93" fmla="*/ T92 w 2510"/>
                                          <a:gd name="T94" fmla="+- 0 5450 4262"/>
                                          <a:gd name="T95" fmla="*/ 5450 h 1672"/>
                                          <a:gd name="T96" fmla="+- 0 12237 10371"/>
                                          <a:gd name="T97" fmla="*/ T96 w 2510"/>
                                          <a:gd name="T98" fmla="+- 0 5556 4262"/>
                                          <a:gd name="T99" fmla="*/ 5556 h 1672"/>
                                          <a:gd name="T100" fmla="+- 0 12271 10371"/>
                                          <a:gd name="T101" fmla="*/ T100 w 2510"/>
                                          <a:gd name="T102" fmla="+- 0 5667 4262"/>
                                          <a:gd name="T103" fmla="*/ 5667 h 1672"/>
                                          <a:gd name="T104" fmla="+- 0 12294 10371"/>
                                          <a:gd name="T105" fmla="*/ T104 w 2510"/>
                                          <a:gd name="T106" fmla="+- 0 5783 4262"/>
                                          <a:gd name="T107" fmla="*/ 5783 h 1672"/>
                                          <a:gd name="T108" fmla="+- 0 12304 10371"/>
                                          <a:gd name="T109" fmla="*/ T108 w 2510"/>
                                          <a:gd name="T110" fmla="+- 0 5904 4262"/>
                                          <a:gd name="T111" fmla="*/ 5904 h 1672"/>
                                          <a:gd name="T112" fmla="+- 0 12879 10371"/>
                                          <a:gd name="T113" fmla="*/ T112 w 2510"/>
                                          <a:gd name="T114" fmla="+- 0 5843 4262"/>
                                          <a:gd name="T115" fmla="*/ 5843 h 1672"/>
                                          <a:gd name="T116" fmla="+- 0 12859 10371"/>
                                          <a:gd name="T117" fmla="*/ T116 w 2510"/>
                                          <a:gd name="T118" fmla="+- 0 5665 4262"/>
                                          <a:gd name="T119" fmla="*/ 5665 h 1672"/>
                                          <a:gd name="T120" fmla="+- 0 12822 10371"/>
                                          <a:gd name="T121" fmla="*/ T120 w 2510"/>
                                          <a:gd name="T122" fmla="+- 0 5493 4262"/>
                                          <a:gd name="T123" fmla="*/ 5493 h 1672"/>
                                          <a:gd name="T124" fmla="+- 0 12767 10371"/>
                                          <a:gd name="T125" fmla="*/ T124 w 2510"/>
                                          <a:gd name="T126" fmla="+- 0 5328 4262"/>
                                          <a:gd name="T127" fmla="*/ 5328 h 1672"/>
                                          <a:gd name="T128" fmla="+- 0 12697 10371"/>
                                          <a:gd name="T129" fmla="*/ T128 w 2510"/>
                                          <a:gd name="T130" fmla="+- 0 5172 4262"/>
                                          <a:gd name="T131" fmla="*/ 5172 h 1672"/>
                                          <a:gd name="T132" fmla="+- 0 12653 10371"/>
                                          <a:gd name="T133" fmla="*/ T132 w 2510"/>
                                          <a:gd name="T134" fmla="+- 0 5091 4262"/>
                                          <a:gd name="T135" fmla="*/ 5091 h 1672"/>
                                          <a:gd name="T136" fmla="+- 0 12626 10371"/>
                                          <a:gd name="T137" fmla="*/ T136 w 2510"/>
                                          <a:gd name="T138" fmla="+- 0 5048 4262"/>
                                          <a:gd name="T139" fmla="*/ 5048 h 1672"/>
                                          <a:gd name="T140" fmla="+- 0 12596 10371"/>
                                          <a:gd name="T141" fmla="*/ T140 w 2510"/>
                                          <a:gd name="T142" fmla="+- 0 5000 4262"/>
                                          <a:gd name="T143" fmla="*/ 5000 h 1672"/>
                                          <a:gd name="T144" fmla="+- 0 12562 10371"/>
                                          <a:gd name="T145" fmla="*/ T144 w 2510"/>
                                          <a:gd name="T146" fmla="+- 0 4952 4262"/>
                                          <a:gd name="T147" fmla="*/ 4952 h 1672"/>
                                          <a:gd name="T148" fmla="+- 0 12522 10371"/>
                                          <a:gd name="T149" fmla="*/ T148 w 2510"/>
                                          <a:gd name="T150" fmla="+- 0 4899 4262"/>
                                          <a:gd name="T151" fmla="*/ 4899 h 1672"/>
                                          <a:gd name="T152" fmla="+- 0 12427 10371"/>
                                          <a:gd name="T153" fmla="*/ T152 w 2510"/>
                                          <a:gd name="T154" fmla="+- 0 4789 4262"/>
                                          <a:gd name="T155" fmla="*/ 4789 h 1672"/>
                                          <a:gd name="T156" fmla="+- 0 12324 10371"/>
                                          <a:gd name="T157" fmla="*/ T156 w 2510"/>
                                          <a:gd name="T158" fmla="+- 0 4688 4262"/>
                                          <a:gd name="T159" fmla="*/ 4688 h 1672"/>
                                          <a:gd name="T160" fmla="+- 0 12214 10371"/>
                                          <a:gd name="T161" fmla="*/ T160 w 2510"/>
                                          <a:gd name="T162" fmla="+- 0 4598 4262"/>
                                          <a:gd name="T163" fmla="*/ 4598 h 1672"/>
                                          <a:gd name="T164" fmla="+- 0 12098 10371"/>
                                          <a:gd name="T165" fmla="*/ T164 w 2510"/>
                                          <a:gd name="T166" fmla="+- 0 4518 4262"/>
                                          <a:gd name="T167" fmla="*/ 4518 h 1672"/>
                                          <a:gd name="T168" fmla="+- 0 11995 10371"/>
                                          <a:gd name="T169" fmla="*/ T168 w 2510"/>
                                          <a:gd name="T170" fmla="+- 0 4459 4262"/>
                                          <a:gd name="T171" fmla="*/ 4459 h 1672"/>
                                          <a:gd name="T172" fmla="+- 0 11937 10371"/>
                                          <a:gd name="T173" fmla="*/ T172 w 2510"/>
                                          <a:gd name="T174" fmla="+- 0 4429 4262"/>
                                          <a:gd name="T175" fmla="*/ 4429 h 1672"/>
                                          <a:gd name="T176" fmla="+- 0 11873 10371"/>
                                          <a:gd name="T177" fmla="*/ T176 w 2510"/>
                                          <a:gd name="T178" fmla="+- 0 4400 4262"/>
                                          <a:gd name="T179" fmla="*/ 4400 h 1672"/>
                                          <a:gd name="T180" fmla="+- 0 11830 10371"/>
                                          <a:gd name="T181" fmla="*/ T180 w 2510"/>
                                          <a:gd name="T182" fmla="+- 0 4382 4262"/>
                                          <a:gd name="T183" fmla="*/ 4382 h 1672"/>
                                          <a:gd name="T184" fmla="+- 0 11755 10371"/>
                                          <a:gd name="T185" fmla="*/ T184 w 2510"/>
                                          <a:gd name="T186" fmla="+- 0 4354 4262"/>
                                          <a:gd name="T187" fmla="*/ 4354 h 1672"/>
                                          <a:gd name="T188" fmla="+- 0 11679 10371"/>
                                          <a:gd name="T189" fmla="*/ T188 w 2510"/>
                                          <a:gd name="T190" fmla="+- 0 4330 4262"/>
                                          <a:gd name="T191" fmla="*/ 4330 h 1672"/>
                                          <a:gd name="T192" fmla="+- 0 11601 10371"/>
                                          <a:gd name="T193" fmla="*/ T192 w 2510"/>
                                          <a:gd name="T194" fmla="+- 0 4309 4262"/>
                                          <a:gd name="T195" fmla="*/ 4309 h 1672"/>
                                          <a:gd name="T196" fmla="+- 0 11559 10371"/>
                                          <a:gd name="T197" fmla="*/ T196 w 2510"/>
                                          <a:gd name="T198" fmla="+- 0 4300 4262"/>
                                          <a:gd name="T199" fmla="*/ 4300 h 1672"/>
                                          <a:gd name="T200" fmla="+- 0 11493 10371"/>
                                          <a:gd name="T201" fmla="*/ T200 w 2510"/>
                                          <a:gd name="T202" fmla="+- 0 4287 4262"/>
                                          <a:gd name="T203" fmla="*/ 4287 h 1672"/>
                                          <a:gd name="T204" fmla="+- 0 11436 10371"/>
                                          <a:gd name="T205" fmla="*/ T204 w 2510"/>
                                          <a:gd name="T206" fmla="+- 0 4278 4262"/>
                                          <a:gd name="T207" fmla="*/ 4278 h 1672"/>
                                          <a:gd name="T208" fmla="+- 0 11390 10371"/>
                                          <a:gd name="T209" fmla="*/ T208 w 2510"/>
                                          <a:gd name="T210" fmla="+- 0 4272 4262"/>
                                          <a:gd name="T211" fmla="*/ 4272 h 1672"/>
                                          <a:gd name="T212" fmla="+- 0 11338 10371"/>
                                          <a:gd name="T213" fmla="*/ T212 w 2510"/>
                                          <a:gd name="T214" fmla="+- 0 4268 4262"/>
                                          <a:gd name="T215" fmla="*/ 4268 h 1672"/>
                                          <a:gd name="T216" fmla="+- 0 11288 10371"/>
                                          <a:gd name="T217" fmla="*/ T216 w 2510"/>
                                          <a:gd name="T218" fmla="+- 0 4265 4262"/>
                                          <a:gd name="T219" fmla="*/ 4265 h 1672"/>
                                          <a:gd name="T220" fmla="+- 0 11221 10371"/>
                                          <a:gd name="T221" fmla="*/ T220 w 2510"/>
                                          <a:gd name="T222" fmla="+- 0 4263 4262"/>
                                          <a:gd name="T223" fmla="*/ 4263 h 1672"/>
                                          <a:gd name="T224" fmla="+- 0 11165 10371"/>
                                          <a:gd name="T225" fmla="*/ T224 w 2510"/>
                                          <a:gd name="T226" fmla="+- 0 4263 4262"/>
                                          <a:gd name="T227" fmla="*/ 4263 h 1672"/>
                                          <a:gd name="T228" fmla="+- 0 10994 10371"/>
                                          <a:gd name="T229" fmla="*/ T228 w 2510"/>
                                          <a:gd name="T230" fmla="+- 0 4276 4262"/>
                                          <a:gd name="T231" fmla="*/ 4276 h 1672"/>
                                          <a:gd name="T232" fmla="+- 0 10824 10371"/>
                                          <a:gd name="T233" fmla="*/ T232 w 2510"/>
                                          <a:gd name="T234" fmla="+- 0 4307 4262"/>
                                          <a:gd name="T235" fmla="*/ 4307 h 1672"/>
                                          <a:gd name="T236" fmla="+- 0 10656 10371"/>
                                          <a:gd name="T237" fmla="*/ T236 w 2510"/>
                                          <a:gd name="T238" fmla="+- 0 4356 4262"/>
                                          <a:gd name="T239" fmla="*/ 4356 h 1672"/>
                                          <a:gd name="T240" fmla="+- 0 10491 10371"/>
                                          <a:gd name="T241" fmla="*/ T240 w 2510"/>
                                          <a:gd name="T242" fmla="+- 0 4424 4262"/>
                                          <a:gd name="T243" fmla="*/ 4424 h 1672"/>
                                          <a:gd name="T244" fmla="+- 0 10660 10371"/>
                                          <a:gd name="T245" fmla="*/ T244 w 2510"/>
                                          <a:gd name="T246" fmla="+- 0 4987 4262"/>
                                          <a:gd name="T247" fmla="*/ 4987 h 1672"/>
                                        </a:gdLst>
                                        <a:ahLst/>
                                        <a:cxnLst>
                                          <a:cxn ang="0">
                                            <a:pos x="T1" y="T3"/>
                                          </a:cxn>
                                          <a:cxn ang="0">
                                            <a:pos x="T5" y="T7"/>
                                          </a:cxn>
                                          <a:cxn ang="0">
                                            <a:pos x="T9" y="T11"/>
                                          </a:cxn>
                                          <a:cxn ang="0">
                                            <a:pos x="T13" y="T15"/>
                                          </a:cxn>
                                          <a:cxn ang="0">
                                            <a:pos x="T17" y="T19"/>
                                          </a:cxn>
                                          <a:cxn ang="0">
                                            <a:pos x="T21" y="T23"/>
                                          </a:cxn>
                                          <a:cxn ang="0">
                                            <a:pos x="T25" y="T27"/>
                                          </a:cxn>
                                          <a:cxn ang="0">
                                            <a:pos x="T29" y="T31"/>
                                          </a:cxn>
                                          <a:cxn ang="0">
                                            <a:pos x="T33" y="T35"/>
                                          </a:cxn>
                                          <a:cxn ang="0">
                                            <a:pos x="T37" y="T39"/>
                                          </a:cxn>
                                          <a:cxn ang="0">
                                            <a:pos x="T41" y="T43"/>
                                          </a:cxn>
                                          <a:cxn ang="0">
                                            <a:pos x="T45" y="T47"/>
                                          </a:cxn>
                                          <a:cxn ang="0">
                                            <a:pos x="T49" y="T51"/>
                                          </a:cxn>
                                          <a:cxn ang="0">
                                            <a:pos x="T53" y="T55"/>
                                          </a:cxn>
                                          <a:cxn ang="0">
                                            <a:pos x="T57" y="T59"/>
                                          </a:cxn>
                                          <a:cxn ang="0">
                                            <a:pos x="T61" y="T63"/>
                                          </a:cxn>
                                          <a:cxn ang="0">
                                            <a:pos x="T65" y="T67"/>
                                          </a:cxn>
                                          <a:cxn ang="0">
                                            <a:pos x="T69" y="T71"/>
                                          </a:cxn>
                                          <a:cxn ang="0">
                                            <a:pos x="T73" y="T75"/>
                                          </a:cxn>
                                          <a:cxn ang="0">
                                            <a:pos x="T77" y="T79"/>
                                          </a:cxn>
                                          <a:cxn ang="0">
                                            <a:pos x="T81" y="T83"/>
                                          </a:cxn>
                                          <a:cxn ang="0">
                                            <a:pos x="T85" y="T87"/>
                                          </a:cxn>
                                          <a:cxn ang="0">
                                            <a:pos x="T89" y="T91"/>
                                          </a:cxn>
                                          <a:cxn ang="0">
                                            <a:pos x="T93" y="T95"/>
                                          </a:cxn>
                                          <a:cxn ang="0">
                                            <a:pos x="T97" y="T99"/>
                                          </a:cxn>
                                          <a:cxn ang="0">
                                            <a:pos x="T101" y="T103"/>
                                          </a:cxn>
                                          <a:cxn ang="0">
                                            <a:pos x="T105" y="T107"/>
                                          </a:cxn>
                                          <a:cxn ang="0">
                                            <a:pos x="T109" y="T111"/>
                                          </a:cxn>
                                          <a:cxn ang="0">
                                            <a:pos x="T113" y="T115"/>
                                          </a:cxn>
                                          <a:cxn ang="0">
                                            <a:pos x="T117" y="T119"/>
                                          </a:cxn>
                                          <a:cxn ang="0">
                                            <a:pos x="T121" y="T123"/>
                                          </a:cxn>
                                          <a:cxn ang="0">
                                            <a:pos x="T125" y="T127"/>
                                          </a:cxn>
                                          <a:cxn ang="0">
                                            <a:pos x="T129" y="T131"/>
                                          </a:cxn>
                                          <a:cxn ang="0">
                                            <a:pos x="T133" y="T135"/>
                                          </a:cxn>
                                          <a:cxn ang="0">
                                            <a:pos x="T137" y="T139"/>
                                          </a:cxn>
                                          <a:cxn ang="0">
                                            <a:pos x="T141" y="T143"/>
                                          </a:cxn>
                                          <a:cxn ang="0">
                                            <a:pos x="T145" y="T147"/>
                                          </a:cxn>
                                          <a:cxn ang="0">
                                            <a:pos x="T149" y="T151"/>
                                          </a:cxn>
                                          <a:cxn ang="0">
                                            <a:pos x="T153" y="T155"/>
                                          </a:cxn>
                                          <a:cxn ang="0">
                                            <a:pos x="T157" y="T159"/>
                                          </a:cxn>
                                          <a:cxn ang="0">
                                            <a:pos x="T161" y="T163"/>
                                          </a:cxn>
                                          <a:cxn ang="0">
                                            <a:pos x="T165" y="T167"/>
                                          </a:cxn>
                                          <a:cxn ang="0">
                                            <a:pos x="T169" y="T171"/>
                                          </a:cxn>
                                          <a:cxn ang="0">
                                            <a:pos x="T173" y="T175"/>
                                          </a:cxn>
                                          <a:cxn ang="0">
                                            <a:pos x="T177" y="T179"/>
                                          </a:cxn>
                                          <a:cxn ang="0">
                                            <a:pos x="T181" y="T183"/>
                                          </a:cxn>
                                          <a:cxn ang="0">
                                            <a:pos x="T185" y="T187"/>
                                          </a:cxn>
                                          <a:cxn ang="0">
                                            <a:pos x="T189" y="T191"/>
                                          </a:cxn>
                                          <a:cxn ang="0">
                                            <a:pos x="T193" y="T195"/>
                                          </a:cxn>
                                          <a:cxn ang="0">
                                            <a:pos x="T197" y="T199"/>
                                          </a:cxn>
                                          <a:cxn ang="0">
                                            <a:pos x="T201" y="T203"/>
                                          </a:cxn>
                                          <a:cxn ang="0">
                                            <a:pos x="T205" y="T207"/>
                                          </a:cxn>
                                          <a:cxn ang="0">
                                            <a:pos x="T209" y="T211"/>
                                          </a:cxn>
                                          <a:cxn ang="0">
                                            <a:pos x="T213" y="T215"/>
                                          </a:cxn>
                                          <a:cxn ang="0">
                                            <a:pos x="T217" y="T219"/>
                                          </a:cxn>
                                          <a:cxn ang="0">
                                            <a:pos x="T221" y="T223"/>
                                          </a:cxn>
                                          <a:cxn ang="0">
                                            <a:pos x="T225" y="T227"/>
                                          </a:cxn>
                                          <a:cxn ang="0">
                                            <a:pos x="T229" y="T231"/>
                                          </a:cxn>
                                          <a:cxn ang="0">
                                            <a:pos x="T233" y="T235"/>
                                          </a:cxn>
                                          <a:cxn ang="0">
                                            <a:pos x="T237" y="T239"/>
                                          </a:cxn>
                                          <a:cxn ang="0">
                                            <a:pos x="T241" y="T243"/>
                                          </a:cxn>
                                          <a:cxn ang="0">
                                            <a:pos x="T245" y="T247"/>
                                          </a:cxn>
                                        </a:cxnLst>
                                        <a:rect l="0" t="0" r="r" b="b"/>
                                        <a:pathLst>
                                          <a:path w="2510" h="1672">
                                            <a:moveTo>
                                              <a:pt x="289" y="725"/>
                                            </a:moveTo>
                                            <a:lnTo>
                                              <a:pt x="315" y="710"/>
                                            </a:lnTo>
                                            <a:lnTo>
                                              <a:pt x="341" y="696"/>
                                            </a:lnTo>
                                            <a:lnTo>
                                              <a:pt x="368" y="683"/>
                                            </a:lnTo>
                                            <a:lnTo>
                                              <a:pt x="395" y="671"/>
                                            </a:lnTo>
                                            <a:lnTo>
                                              <a:pt x="422" y="659"/>
                                            </a:lnTo>
                                            <a:lnTo>
                                              <a:pt x="449" y="649"/>
                                            </a:lnTo>
                                            <a:lnTo>
                                              <a:pt x="476" y="639"/>
                                            </a:lnTo>
                                            <a:lnTo>
                                              <a:pt x="504" y="629"/>
                                            </a:lnTo>
                                            <a:lnTo>
                                              <a:pt x="532" y="621"/>
                                            </a:lnTo>
                                            <a:lnTo>
                                              <a:pt x="559" y="613"/>
                                            </a:lnTo>
                                            <a:lnTo>
                                              <a:pt x="587" y="606"/>
                                            </a:lnTo>
                                            <a:lnTo>
                                              <a:pt x="615" y="600"/>
                                            </a:lnTo>
                                            <a:lnTo>
                                              <a:pt x="643" y="595"/>
                                            </a:lnTo>
                                            <a:lnTo>
                                              <a:pt x="671" y="590"/>
                                            </a:lnTo>
                                            <a:lnTo>
                                              <a:pt x="699" y="586"/>
                                            </a:lnTo>
                                            <a:lnTo>
                                              <a:pt x="727" y="583"/>
                                            </a:lnTo>
                                            <a:lnTo>
                                              <a:pt x="755" y="580"/>
                                            </a:lnTo>
                                            <a:lnTo>
                                              <a:pt x="784" y="579"/>
                                            </a:lnTo>
                                            <a:lnTo>
                                              <a:pt x="812" y="578"/>
                                            </a:lnTo>
                                            <a:lnTo>
                                              <a:pt x="840" y="577"/>
                                            </a:lnTo>
                                            <a:lnTo>
                                              <a:pt x="860" y="578"/>
                                            </a:lnTo>
                                            <a:lnTo>
                                              <a:pt x="888" y="579"/>
                                            </a:lnTo>
                                            <a:lnTo>
                                              <a:pt x="918" y="580"/>
                                            </a:lnTo>
                                            <a:lnTo>
                                              <a:pt x="938" y="582"/>
                                            </a:lnTo>
                                            <a:lnTo>
                                              <a:pt x="944" y="583"/>
                                            </a:lnTo>
                                            <a:lnTo>
                                              <a:pt x="950" y="583"/>
                                            </a:lnTo>
                                            <a:lnTo>
                                              <a:pt x="955" y="584"/>
                                            </a:lnTo>
                                            <a:lnTo>
                                              <a:pt x="966" y="585"/>
                                            </a:lnTo>
                                            <a:lnTo>
                                              <a:pt x="976" y="586"/>
                                            </a:lnTo>
                                            <a:lnTo>
                                              <a:pt x="987" y="588"/>
                                            </a:lnTo>
                                            <a:lnTo>
                                              <a:pt x="995" y="589"/>
                                            </a:lnTo>
                                            <a:lnTo>
                                              <a:pt x="1003" y="590"/>
                                            </a:lnTo>
                                            <a:lnTo>
                                              <a:pt x="1012" y="591"/>
                                            </a:lnTo>
                                            <a:lnTo>
                                              <a:pt x="1019" y="592"/>
                                            </a:lnTo>
                                            <a:lnTo>
                                              <a:pt x="1026" y="594"/>
                                            </a:lnTo>
                                            <a:lnTo>
                                              <a:pt x="1033" y="595"/>
                                            </a:lnTo>
                                            <a:lnTo>
                                              <a:pt x="1044" y="597"/>
                                            </a:lnTo>
                                            <a:lnTo>
                                              <a:pt x="1055" y="599"/>
                                            </a:lnTo>
                                            <a:lnTo>
                                              <a:pt x="1066" y="601"/>
                                            </a:lnTo>
                                            <a:lnTo>
                                              <a:pt x="1074" y="603"/>
                                            </a:lnTo>
                                            <a:lnTo>
                                              <a:pt x="1078" y="604"/>
                                            </a:lnTo>
                                            <a:lnTo>
                                              <a:pt x="1097" y="608"/>
                                            </a:lnTo>
                                            <a:lnTo>
                                              <a:pt x="1117" y="613"/>
                                            </a:lnTo>
                                            <a:lnTo>
                                              <a:pt x="1121" y="615"/>
                                            </a:lnTo>
                                            <a:lnTo>
                                              <a:pt x="1122" y="615"/>
                                            </a:lnTo>
                                            <a:lnTo>
                                              <a:pt x="1142" y="620"/>
                                            </a:lnTo>
                                            <a:lnTo>
                                              <a:pt x="1161" y="626"/>
                                            </a:lnTo>
                                            <a:lnTo>
                                              <a:pt x="1180" y="632"/>
                                            </a:lnTo>
                                            <a:lnTo>
                                              <a:pt x="1199" y="638"/>
                                            </a:lnTo>
                                            <a:lnTo>
                                              <a:pt x="1218" y="645"/>
                                            </a:lnTo>
                                            <a:lnTo>
                                              <a:pt x="1236" y="652"/>
                                            </a:lnTo>
                                            <a:lnTo>
                                              <a:pt x="1255" y="660"/>
                                            </a:lnTo>
                                            <a:lnTo>
                                              <a:pt x="1268" y="665"/>
                                            </a:lnTo>
                                            <a:lnTo>
                                              <a:pt x="1276" y="669"/>
                                            </a:lnTo>
                                            <a:lnTo>
                                              <a:pt x="1280" y="670"/>
                                            </a:lnTo>
                                            <a:lnTo>
                                              <a:pt x="1291" y="675"/>
                                            </a:lnTo>
                                            <a:lnTo>
                                              <a:pt x="1303" y="681"/>
                                            </a:lnTo>
                                            <a:lnTo>
                                              <a:pt x="1315" y="686"/>
                                            </a:lnTo>
                                            <a:lnTo>
                                              <a:pt x="1333" y="695"/>
                                            </a:lnTo>
                                            <a:lnTo>
                                              <a:pt x="1350" y="704"/>
                                            </a:lnTo>
                                            <a:lnTo>
                                              <a:pt x="1357" y="708"/>
                                            </a:lnTo>
                                            <a:lnTo>
                                              <a:pt x="1360" y="709"/>
                                            </a:lnTo>
                                            <a:lnTo>
                                              <a:pt x="1381" y="721"/>
                                            </a:lnTo>
                                            <a:lnTo>
                                              <a:pt x="1401" y="733"/>
                                            </a:lnTo>
                                            <a:lnTo>
                                              <a:pt x="1421" y="745"/>
                                            </a:lnTo>
                                            <a:lnTo>
                                              <a:pt x="1441" y="758"/>
                                            </a:lnTo>
                                            <a:lnTo>
                                              <a:pt x="1461" y="772"/>
                                            </a:lnTo>
                                            <a:lnTo>
                                              <a:pt x="1480" y="785"/>
                                            </a:lnTo>
                                            <a:lnTo>
                                              <a:pt x="1499" y="799"/>
                                            </a:lnTo>
                                            <a:lnTo>
                                              <a:pt x="1518" y="814"/>
                                            </a:lnTo>
                                            <a:lnTo>
                                              <a:pt x="1536" y="829"/>
                                            </a:lnTo>
                                            <a:lnTo>
                                              <a:pt x="1554" y="844"/>
                                            </a:lnTo>
                                            <a:lnTo>
                                              <a:pt x="1572" y="860"/>
                                            </a:lnTo>
                                            <a:lnTo>
                                              <a:pt x="1589" y="876"/>
                                            </a:lnTo>
                                            <a:lnTo>
                                              <a:pt x="1606" y="892"/>
                                            </a:lnTo>
                                            <a:lnTo>
                                              <a:pt x="1623" y="909"/>
                                            </a:lnTo>
                                            <a:lnTo>
                                              <a:pt x="1639" y="926"/>
                                            </a:lnTo>
                                            <a:lnTo>
                                              <a:pt x="1655" y="943"/>
                                            </a:lnTo>
                                            <a:lnTo>
                                              <a:pt x="1671" y="961"/>
                                            </a:lnTo>
                                            <a:lnTo>
                                              <a:pt x="1686" y="979"/>
                                            </a:lnTo>
                                            <a:lnTo>
                                              <a:pt x="1700" y="997"/>
                                            </a:lnTo>
                                            <a:lnTo>
                                              <a:pt x="1715" y="1016"/>
                                            </a:lnTo>
                                            <a:lnTo>
                                              <a:pt x="1728" y="1034"/>
                                            </a:lnTo>
                                            <a:lnTo>
                                              <a:pt x="1739" y="1050"/>
                                            </a:lnTo>
                                            <a:lnTo>
                                              <a:pt x="1741" y="1053"/>
                                            </a:lnTo>
                                            <a:lnTo>
                                              <a:pt x="1746" y="1060"/>
                                            </a:lnTo>
                                            <a:lnTo>
                                              <a:pt x="1749" y="1064"/>
                                            </a:lnTo>
                                            <a:lnTo>
                                              <a:pt x="1755" y="1074"/>
                                            </a:lnTo>
                                            <a:lnTo>
                                              <a:pt x="1761" y="1084"/>
                                            </a:lnTo>
                                            <a:lnTo>
                                              <a:pt x="1768" y="1093"/>
                                            </a:lnTo>
                                            <a:lnTo>
                                              <a:pt x="1771" y="1100"/>
                                            </a:lnTo>
                                            <a:lnTo>
                                              <a:pt x="1775" y="1106"/>
                                            </a:lnTo>
                                            <a:lnTo>
                                              <a:pt x="1793" y="1137"/>
                                            </a:lnTo>
                                            <a:lnTo>
                                              <a:pt x="1807" y="1162"/>
                                            </a:lnTo>
                                            <a:lnTo>
                                              <a:pt x="1820" y="1188"/>
                                            </a:lnTo>
                                            <a:lnTo>
                                              <a:pt x="1833" y="1214"/>
                                            </a:lnTo>
                                            <a:lnTo>
                                              <a:pt x="1845" y="1240"/>
                                            </a:lnTo>
                                            <a:lnTo>
                                              <a:pt x="1856" y="1267"/>
                                            </a:lnTo>
                                            <a:lnTo>
                                              <a:pt x="1866" y="1294"/>
                                            </a:lnTo>
                                            <a:lnTo>
                                              <a:pt x="1876" y="1321"/>
                                            </a:lnTo>
                                            <a:lnTo>
                                              <a:pt x="1885" y="1349"/>
                                            </a:lnTo>
                                            <a:lnTo>
                                              <a:pt x="1893" y="1377"/>
                                            </a:lnTo>
                                            <a:lnTo>
                                              <a:pt x="1900" y="1405"/>
                                            </a:lnTo>
                                            <a:lnTo>
                                              <a:pt x="1907" y="1434"/>
                                            </a:lnTo>
                                            <a:lnTo>
                                              <a:pt x="1913" y="1463"/>
                                            </a:lnTo>
                                            <a:lnTo>
                                              <a:pt x="1919" y="1492"/>
                                            </a:lnTo>
                                            <a:lnTo>
                                              <a:pt x="1923" y="1521"/>
                                            </a:lnTo>
                                            <a:lnTo>
                                              <a:pt x="1927" y="1551"/>
                                            </a:lnTo>
                                            <a:lnTo>
                                              <a:pt x="1930" y="1581"/>
                                            </a:lnTo>
                                            <a:lnTo>
                                              <a:pt x="1932" y="1611"/>
                                            </a:lnTo>
                                            <a:lnTo>
                                              <a:pt x="1933" y="1642"/>
                                            </a:lnTo>
                                            <a:lnTo>
                                              <a:pt x="1933" y="1672"/>
                                            </a:lnTo>
                                            <a:lnTo>
                                              <a:pt x="2510" y="1672"/>
                                            </a:lnTo>
                                            <a:lnTo>
                                              <a:pt x="2510" y="1626"/>
                                            </a:lnTo>
                                            <a:lnTo>
                                              <a:pt x="2508" y="1581"/>
                                            </a:lnTo>
                                            <a:lnTo>
                                              <a:pt x="2505" y="1536"/>
                                            </a:lnTo>
                                            <a:lnTo>
                                              <a:pt x="2500" y="1491"/>
                                            </a:lnTo>
                                            <a:lnTo>
                                              <a:pt x="2495" y="1447"/>
                                            </a:lnTo>
                                            <a:lnTo>
                                              <a:pt x="2488" y="1403"/>
                                            </a:lnTo>
                                            <a:lnTo>
                                              <a:pt x="2481" y="1360"/>
                                            </a:lnTo>
                                            <a:lnTo>
                                              <a:pt x="2472" y="1316"/>
                                            </a:lnTo>
                                            <a:lnTo>
                                              <a:pt x="2462" y="1274"/>
                                            </a:lnTo>
                                            <a:lnTo>
                                              <a:pt x="2451" y="1231"/>
                                            </a:lnTo>
                                            <a:lnTo>
                                              <a:pt x="2439" y="1189"/>
                                            </a:lnTo>
                                            <a:lnTo>
                                              <a:pt x="2426" y="1148"/>
                                            </a:lnTo>
                                            <a:lnTo>
                                              <a:pt x="2412" y="1107"/>
                                            </a:lnTo>
                                            <a:lnTo>
                                              <a:pt x="2396" y="1066"/>
                                            </a:lnTo>
                                            <a:lnTo>
                                              <a:pt x="2380" y="1026"/>
                                            </a:lnTo>
                                            <a:lnTo>
                                              <a:pt x="2363" y="987"/>
                                            </a:lnTo>
                                            <a:lnTo>
                                              <a:pt x="2345" y="948"/>
                                            </a:lnTo>
                                            <a:lnTo>
                                              <a:pt x="2326" y="910"/>
                                            </a:lnTo>
                                            <a:lnTo>
                                              <a:pt x="2306" y="872"/>
                                            </a:lnTo>
                                            <a:lnTo>
                                              <a:pt x="2285" y="835"/>
                                            </a:lnTo>
                                            <a:lnTo>
                                              <a:pt x="2285" y="834"/>
                                            </a:lnTo>
                                            <a:lnTo>
                                              <a:pt x="2282" y="829"/>
                                            </a:lnTo>
                                            <a:lnTo>
                                              <a:pt x="2279" y="825"/>
                                            </a:lnTo>
                                            <a:lnTo>
                                              <a:pt x="2276" y="820"/>
                                            </a:lnTo>
                                            <a:lnTo>
                                              <a:pt x="2266" y="803"/>
                                            </a:lnTo>
                                            <a:lnTo>
                                              <a:pt x="2255" y="786"/>
                                            </a:lnTo>
                                            <a:lnTo>
                                              <a:pt x="2244" y="768"/>
                                            </a:lnTo>
                                            <a:lnTo>
                                              <a:pt x="2233" y="751"/>
                                            </a:lnTo>
                                            <a:lnTo>
                                              <a:pt x="2230" y="746"/>
                                            </a:lnTo>
                                            <a:lnTo>
                                              <a:pt x="2225" y="738"/>
                                            </a:lnTo>
                                            <a:lnTo>
                                              <a:pt x="2219" y="730"/>
                                            </a:lnTo>
                                            <a:lnTo>
                                              <a:pt x="2214" y="723"/>
                                            </a:lnTo>
                                            <a:lnTo>
                                              <a:pt x="2203" y="706"/>
                                            </a:lnTo>
                                            <a:lnTo>
                                              <a:pt x="2191" y="690"/>
                                            </a:lnTo>
                                            <a:lnTo>
                                              <a:pt x="2179" y="674"/>
                                            </a:lnTo>
                                            <a:lnTo>
                                              <a:pt x="2175" y="669"/>
                                            </a:lnTo>
                                            <a:lnTo>
                                              <a:pt x="2173" y="666"/>
                                            </a:lnTo>
                                            <a:lnTo>
                                              <a:pt x="2151" y="637"/>
                                            </a:lnTo>
                                            <a:lnTo>
                                              <a:pt x="2128" y="609"/>
                                            </a:lnTo>
                                            <a:lnTo>
                                              <a:pt x="2104" y="581"/>
                                            </a:lnTo>
                                            <a:lnTo>
                                              <a:pt x="2080" y="553"/>
                                            </a:lnTo>
                                            <a:lnTo>
                                              <a:pt x="2056" y="527"/>
                                            </a:lnTo>
                                            <a:lnTo>
                                              <a:pt x="2031" y="501"/>
                                            </a:lnTo>
                                            <a:lnTo>
                                              <a:pt x="2005" y="475"/>
                                            </a:lnTo>
                                            <a:lnTo>
                                              <a:pt x="1980" y="450"/>
                                            </a:lnTo>
                                            <a:lnTo>
                                              <a:pt x="1953" y="426"/>
                                            </a:lnTo>
                                            <a:lnTo>
                                              <a:pt x="1926" y="403"/>
                                            </a:lnTo>
                                            <a:lnTo>
                                              <a:pt x="1899" y="380"/>
                                            </a:lnTo>
                                            <a:lnTo>
                                              <a:pt x="1871" y="357"/>
                                            </a:lnTo>
                                            <a:lnTo>
                                              <a:pt x="1843" y="336"/>
                                            </a:lnTo>
                                            <a:lnTo>
                                              <a:pt x="1815" y="315"/>
                                            </a:lnTo>
                                            <a:lnTo>
                                              <a:pt x="1786" y="294"/>
                                            </a:lnTo>
                                            <a:lnTo>
                                              <a:pt x="1756" y="275"/>
                                            </a:lnTo>
                                            <a:lnTo>
                                              <a:pt x="1727" y="256"/>
                                            </a:lnTo>
                                            <a:lnTo>
                                              <a:pt x="1696" y="237"/>
                                            </a:lnTo>
                                            <a:lnTo>
                                              <a:pt x="1666" y="220"/>
                                            </a:lnTo>
                                            <a:lnTo>
                                              <a:pt x="1635" y="203"/>
                                            </a:lnTo>
                                            <a:lnTo>
                                              <a:pt x="1624" y="197"/>
                                            </a:lnTo>
                                            <a:lnTo>
                                              <a:pt x="1618" y="194"/>
                                            </a:lnTo>
                                            <a:lnTo>
                                              <a:pt x="1600" y="184"/>
                                            </a:lnTo>
                                            <a:lnTo>
                                              <a:pt x="1582" y="175"/>
                                            </a:lnTo>
                                            <a:lnTo>
                                              <a:pt x="1566" y="167"/>
                                            </a:lnTo>
                                            <a:lnTo>
                                              <a:pt x="1548" y="159"/>
                                            </a:lnTo>
                                            <a:lnTo>
                                              <a:pt x="1530" y="150"/>
                                            </a:lnTo>
                                            <a:lnTo>
                                              <a:pt x="1512" y="142"/>
                                            </a:lnTo>
                                            <a:lnTo>
                                              <a:pt x="1502" y="138"/>
                                            </a:lnTo>
                                            <a:lnTo>
                                              <a:pt x="1498" y="136"/>
                                            </a:lnTo>
                                            <a:lnTo>
                                              <a:pt x="1495" y="135"/>
                                            </a:lnTo>
                                            <a:lnTo>
                                              <a:pt x="1477" y="127"/>
                                            </a:lnTo>
                                            <a:lnTo>
                                              <a:pt x="1459" y="120"/>
                                            </a:lnTo>
                                            <a:lnTo>
                                              <a:pt x="1440" y="113"/>
                                            </a:lnTo>
                                            <a:lnTo>
                                              <a:pt x="1422" y="105"/>
                                            </a:lnTo>
                                            <a:lnTo>
                                              <a:pt x="1403" y="99"/>
                                            </a:lnTo>
                                            <a:lnTo>
                                              <a:pt x="1384" y="92"/>
                                            </a:lnTo>
                                            <a:lnTo>
                                              <a:pt x="1365" y="86"/>
                                            </a:lnTo>
                                            <a:lnTo>
                                              <a:pt x="1346" y="79"/>
                                            </a:lnTo>
                                            <a:lnTo>
                                              <a:pt x="1327" y="74"/>
                                            </a:lnTo>
                                            <a:lnTo>
                                              <a:pt x="1308" y="68"/>
                                            </a:lnTo>
                                            <a:lnTo>
                                              <a:pt x="1288" y="62"/>
                                            </a:lnTo>
                                            <a:lnTo>
                                              <a:pt x="1269" y="57"/>
                                            </a:lnTo>
                                            <a:lnTo>
                                              <a:pt x="1249" y="52"/>
                                            </a:lnTo>
                                            <a:lnTo>
                                              <a:pt x="1230" y="47"/>
                                            </a:lnTo>
                                            <a:lnTo>
                                              <a:pt x="1210" y="43"/>
                                            </a:lnTo>
                                            <a:lnTo>
                                              <a:pt x="1200" y="40"/>
                                            </a:lnTo>
                                            <a:lnTo>
                                              <a:pt x="1192" y="38"/>
                                            </a:lnTo>
                                            <a:lnTo>
                                              <a:pt x="1188" y="38"/>
                                            </a:lnTo>
                                            <a:lnTo>
                                              <a:pt x="1168" y="34"/>
                                            </a:lnTo>
                                            <a:lnTo>
                                              <a:pt x="1149" y="30"/>
                                            </a:lnTo>
                                            <a:lnTo>
                                              <a:pt x="1131" y="27"/>
                                            </a:lnTo>
                                            <a:lnTo>
                                              <a:pt x="1122" y="25"/>
                                            </a:lnTo>
                                            <a:lnTo>
                                              <a:pt x="1114" y="23"/>
                                            </a:lnTo>
                                            <a:lnTo>
                                              <a:pt x="1105" y="22"/>
                                            </a:lnTo>
                                            <a:lnTo>
                                              <a:pt x="1085" y="19"/>
                                            </a:lnTo>
                                            <a:lnTo>
                                              <a:pt x="1065" y="16"/>
                                            </a:lnTo>
                                            <a:lnTo>
                                              <a:pt x="1061" y="16"/>
                                            </a:lnTo>
                                            <a:lnTo>
                                              <a:pt x="1041" y="13"/>
                                            </a:lnTo>
                                            <a:lnTo>
                                              <a:pt x="1021" y="11"/>
                                            </a:lnTo>
                                            <a:lnTo>
                                              <a:pt x="1019" y="10"/>
                                            </a:lnTo>
                                            <a:lnTo>
                                              <a:pt x="1009" y="9"/>
                                            </a:lnTo>
                                            <a:lnTo>
                                              <a:pt x="998" y="8"/>
                                            </a:lnTo>
                                            <a:lnTo>
                                              <a:pt x="987" y="8"/>
                                            </a:lnTo>
                                            <a:lnTo>
                                              <a:pt x="967" y="6"/>
                                            </a:lnTo>
                                            <a:lnTo>
                                              <a:pt x="948" y="4"/>
                                            </a:lnTo>
                                            <a:lnTo>
                                              <a:pt x="932" y="3"/>
                                            </a:lnTo>
                                            <a:lnTo>
                                              <a:pt x="925" y="3"/>
                                            </a:lnTo>
                                            <a:lnTo>
                                              <a:pt x="917" y="3"/>
                                            </a:lnTo>
                                            <a:lnTo>
                                              <a:pt x="910" y="2"/>
                                            </a:lnTo>
                                            <a:lnTo>
                                              <a:pt x="890" y="2"/>
                                            </a:lnTo>
                                            <a:lnTo>
                                              <a:pt x="870" y="1"/>
                                            </a:lnTo>
                                            <a:lnTo>
                                              <a:pt x="850" y="1"/>
                                            </a:lnTo>
                                            <a:lnTo>
                                              <a:pt x="844" y="1"/>
                                            </a:lnTo>
                                            <a:lnTo>
                                              <a:pt x="840" y="0"/>
                                            </a:lnTo>
                                            <a:lnTo>
                                              <a:pt x="837" y="1"/>
                                            </a:lnTo>
                                            <a:lnTo>
                                              <a:pt x="794" y="1"/>
                                            </a:lnTo>
                                            <a:lnTo>
                                              <a:pt x="752" y="3"/>
                                            </a:lnTo>
                                            <a:lnTo>
                                              <a:pt x="709" y="6"/>
                                            </a:lnTo>
                                            <a:lnTo>
                                              <a:pt x="666" y="9"/>
                                            </a:lnTo>
                                            <a:lnTo>
                                              <a:pt x="623" y="14"/>
                                            </a:lnTo>
                                            <a:lnTo>
                                              <a:pt x="581" y="20"/>
                                            </a:lnTo>
                                            <a:lnTo>
                                              <a:pt x="538" y="28"/>
                                            </a:lnTo>
                                            <a:lnTo>
                                              <a:pt x="495" y="36"/>
                                            </a:lnTo>
                                            <a:lnTo>
                                              <a:pt x="453" y="45"/>
                                            </a:lnTo>
                                            <a:lnTo>
                                              <a:pt x="411" y="56"/>
                                            </a:lnTo>
                                            <a:lnTo>
                                              <a:pt x="369" y="68"/>
                                            </a:lnTo>
                                            <a:lnTo>
                                              <a:pt x="327" y="80"/>
                                            </a:lnTo>
                                            <a:lnTo>
                                              <a:pt x="285" y="94"/>
                                            </a:lnTo>
                                            <a:lnTo>
                                              <a:pt x="243" y="110"/>
                                            </a:lnTo>
                                            <a:lnTo>
                                              <a:pt x="202" y="126"/>
                                            </a:lnTo>
                                            <a:lnTo>
                                              <a:pt x="161" y="144"/>
                                            </a:lnTo>
                                            <a:lnTo>
                                              <a:pt x="120" y="162"/>
                                            </a:lnTo>
                                            <a:lnTo>
                                              <a:pt x="80" y="182"/>
                                            </a:lnTo>
                                            <a:lnTo>
                                              <a:pt x="40" y="203"/>
                                            </a:lnTo>
                                            <a:lnTo>
                                              <a:pt x="0" y="226"/>
                                            </a:lnTo>
                                            <a:lnTo>
                                              <a:pt x="289" y="725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5202E"/>
                                      </a:solidFill>
                                      <a:ln>
                                        <a:noFill/>
                                      </a:ln>
                                      <a:extLs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14:hiddenLine>
                                        </a:ext>
                                      </a:extLst>
                                    </p:spPr>
                                    <p:txBody>
                                      <a:bodyPr rot="0" vert="horz" wrap="square" lIns="91440" tIns="45720" rIns="91440" bIns="45720" anchor="t" anchorCtr="0" upright="1">
                                        <a:noAutofit/>
                                      </a:bodyPr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6" name="Group 595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8166" y="2884"/>
                                        <a:ext cx="4466" cy="3054"/>
                                        <a:chOff x="8166" y="2884"/>
                                        <a:chExt cx="4466" cy="3054"/>
                                      </a:xfrm>
                                    </p:grpSpPr>
                                    <p:sp>
                                      <p:nvSpPr>
                                        <p:cNvPr id="47" name="Freeform 625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1485" y="4527"/>
                                          <a:ext cx="252" cy="282"/>
                                        </a:xfrm>
                                        <a:custGeom>
                                          <a:avLst/>
                                          <a:gdLst>
                                            <a:gd name="T0" fmla="+- 0 11595 11485"/>
                                            <a:gd name="T1" fmla="*/ T0 w 252"/>
                                            <a:gd name="T2" fmla="+- 0 4539 4527"/>
                                            <a:gd name="T3" fmla="*/ 4539 h 282"/>
                                            <a:gd name="T4" fmla="+- 0 11555 11485"/>
                                            <a:gd name="T5" fmla="*/ T4 w 252"/>
                                            <a:gd name="T6" fmla="+- 0 4527 4527"/>
                                            <a:gd name="T7" fmla="*/ 4527 h 282"/>
                                            <a:gd name="T8" fmla="+- 0 11485 11485"/>
                                            <a:gd name="T9" fmla="*/ T8 w 252"/>
                                            <a:gd name="T10" fmla="+- 0 4751 4527"/>
                                            <a:gd name="T11" fmla="*/ 4751 h 282"/>
                                            <a:gd name="T12" fmla="+- 0 11524 11485"/>
                                            <a:gd name="T13" fmla="*/ T12 w 252"/>
                                            <a:gd name="T14" fmla="+- 0 4764 4527"/>
                                            <a:gd name="T15" fmla="*/ 4764 h 282"/>
                                            <a:gd name="T16" fmla="+- 0 11554 11485"/>
                                            <a:gd name="T17" fmla="*/ T16 w 252"/>
                                            <a:gd name="T18" fmla="+- 0 4668 4527"/>
                                            <a:gd name="T19" fmla="*/ 4668 h 282"/>
                                            <a:gd name="T20" fmla="+- 0 11657 11485"/>
                                            <a:gd name="T21" fmla="*/ T20 w 252"/>
                                            <a:gd name="T22" fmla="+- 0 4700 4527"/>
                                            <a:gd name="T23" fmla="*/ 4700 h 282"/>
                                            <a:gd name="T24" fmla="+- 0 11627 11485"/>
                                            <a:gd name="T25" fmla="*/ T24 w 252"/>
                                            <a:gd name="T26" fmla="+- 0 4796 4527"/>
                                            <a:gd name="T27" fmla="*/ 4796 h 282"/>
                                            <a:gd name="T28" fmla="+- 0 11666 11485"/>
                                            <a:gd name="T29" fmla="*/ T28 w 252"/>
                                            <a:gd name="T30" fmla="+- 0 4808 4527"/>
                                            <a:gd name="T31" fmla="*/ 4808 h 282"/>
                                            <a:gd name="T32" fmla="+- 0 11737 11485"/>
                                            <a:gd name="T33" fmla="*/ T32 w 252"/>
                                            <a:gd name="T34" fmla="+- 0 4584 4527"/>
                                            <a:gd name="T35" fmla="*/ 4584 h 282"/>
                                            <a:gd name="T36" fmla="+- 0 11698 11485"/>
                                            <a:gd name="T37" fmla="*/ T36 w 252"/>
                                            <a:gd name="T38" fmla="+- 0 4571 4527"/>
                                            <a:gd name="T39" fmla="*/ 4571 h 282"/>
                                            <a:gd name="T40" fmla="+- 0 11669 11485"/>
                                            <a:gd name="T41" fmla="*/ T40 w 252"/>
                                            <a:gd name="T42" fmla="+- 0 4663 4527"/>
                                            <a:gd name="T43" fmla="*/ 4663 h 282"/>
                                            <a:gd name="T44" fmla="+- 0 11566 11485"/>
                                            <a:gd name="T45" fmla="*/ T44 w 252"/>
                                            <a:gd name="T46" fmla="+- 0 4631 4527"/>
                                            <a:gd name="T47" fmla="*/ 4631 h 282"/>
                                            <a:gd name="T48" fmla="+- 0 11595 11485"/>
                                            <a:gd name="T49" fmla="*/ T48 w 252"/>
                                            <a:gd name="T50" fmla="+- 0 4539 4527"/>
                                            <a:gd name="T51" fmla="*/ 4539 h 28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T1" y="T3"/>
                                            </a:cxn>
                                            <a:cxn ang="0">
                                              <a:pos x="T5" y="T7"/>
                                            </a:cxn>
                                            <a:cxn ang="0">
                                              <a:pos x="T9" y="T11"/>
                                            </a:cxn>
                                            <a:cxn ang="0">
                                              <a:pos x="T13" y="T15"/>
                                            </a:cxn>
                                            <a:cxn ang="0">
                                              <a:pos x="T17" y="T19"/>
                                            </a:cxn>
                                            <a:cxn ang="0">
                                              <a:pos x="T21" y="T23"/>
                                            </a:cxn>
                                            <a:cxn ang="0">
                                              <a:pos x="T25" y="T27"/>
                                            </a:cxn>
                                            <a:cxn ang="0">
                                              <a:pos x="T29" y="T31"/>
                                            </a:cxn>
                                            <a:cxn ang="0">
                                              <a:pos x="T33" y="T35"/>
                                            </a:cxn>
                                            <a:cxn ang="0">
                                              <a:pos x="T37" y="T39"/>
                                            </a:cxn>
                                            <a:cxn ang="0">
                                              <a:pos x="T41" y="T43"/>
                                            </a:cxn>
                                            <a:cxn ang="0">
                                              <a:pos x="T45" y="T47"/>
                                            </a:cxn>
                                            <a:cxn ang="0">
                                              <a:pos x="T49" y="T51"/>
                                            </a:cxn>
                                          </a:cxnLst>
                                          <a:rect l="0" t="0" r="r" b="b"/>
                                          <a:pathLst>
                                            <a:path w="252" h="282">
                                              <a:moveTo>
                                                <a:pt x="110" y="12"/>
                                              </a:moveTo>
                                              <a:lnTo>
                                                <a:pt x="70" y="0"/>
                                              </a:lnTo>
                                              <a:lnTo>
                                                <a:pt x="0" y="224"/>
                                              </a:lnTo>
                                              <a:lnTo>
                                                <a:pt x="39" y="237"/>
                                              </a:lnTo>
                                              <a:lnTo>
                                                <a:pt x="69" y="141"/>
                                              </a:lnTo>
                                              <a:lnTo>
                                                <a:pt x="172" y="173"/>
                                              </a:lnTo>
                                              <a:lnTo>
                                                <a:pt x="142" y="269"/>
                                              </a:lnTo>
                                              <a:lnTo>
                                                <a:pt x="181" y="281"/>
                                              </a:lnTo>
                                              <a:lnTo>
                                                <a:pt x="252" y="57"/>
                                              </a:lnTo>
                                              <a:lnTo>
                                                <a:pt x="213" y="44"/>
                                              </a:lnTo>
                                              <a:lnTo>
                                                <a:pt x="184" y="136"/>
                                              </a:lnTo>
                                              <a:lnTo>
                                                <a:pt x="81" y="104"/>
                                              </a:lnTo>
                                              <a:lnTo>
                                                <a:pt x="110" y="12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FF"/>
                                        </a:solidFill>
                                        <a:ln>
                                          <a:noFill/>
                                        </a:ln>
                                        <a:extLst>
                                          <a:ext uri="{91240B29-F687-4F45-9708-019B960494DF}">
                                            <a14:hiddenLine xmlns:a14="http://schemas.microsoft.com/office/drawing/2010/main"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14:hiddenLine>
                                          </a:ext>
                                        </a:extLst>
                                      </p:spPr>
                                      <p:txBody>
                                        <a:bodyPr rot="0" vert="horz" wrap="square" lIns="91440" tIns="45720" rIns="91440" bIns="45720" anchor="t" anchorCtr="0" upright="1">
                                          <a:noAutofit/>
                                        </a:bodyPr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8" name="Group 596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8166" y="2884"/>
                                          <a:ext cx="4466" cy="3054"/>
                                          <a:chOff x="8166" y="2884"/>
                                          <a:chExt cx="4466" cy="3054"/>
                                        </a:xfrm>
                                      </p:grpSpPr>
                                      <p:sp>
                                        <p:nvSpPr>
                                          <p:cNvPr id="49" name="Freeform 624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1716" y="4624"/>
                                            <a:ext cx="290" cy="304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+- 0 11785 11716"/>
                                              <a:gd name="T1" fmla="*/ T0 w 290"/>
                                              <a:gd name="T2" fmla="+- 0 4790 4624"/>
                                              <a:gd name="T3" fmla="*/ 4790 h 304"/>
                                              <a:gd name="T4" fmla="+- 0 11867 11716"/>
                                              <a:gd name="T5" fmla="*/ T4 w 290"/>
                                              <a:gd name="T6" fmla="+- 0 4644 4624"/>
                                              <a:gd name="T7" fmla="*/ 4644 h 304"/>
                                              <a:gd name="T8" fmla="+- 0 11831 11716"/>
                                              <a:gd name="T9" fmla="*/ T8 w 290"/>
                                              <a:gd name="T10" fmla="+- 0 4624 4624"/>
                                              <a:gd name="T11" fmla="*/ 4624 h 304"/>
                                              <a:gd name="T12" fmla="+- 0 11716 11716"/>
                                              <a:gd name="T13" fmla="*/ T12 w 290"/>
                                              <a:gd name="T14" fmla="+- 0 4829 4624"/>
                                              <a:gd name="T15" fmla="*/ 4829 h 304"/>
                                              <a:gd name="T16" fmla="+- 0 11748 11716"/>
                                              <a:gd name="T17" fmla="*/ T16 w 290"/>
                                              <a:gd name="T18" fmla="+- 0 4847 4624"/>
                                              <a:gd name="T19" fmla="*/ 4847 h 304"/>
                                              <a:gd name="T20" fmla="+- 0 11937 11716"/>
                                              <a:gd name="T21" fmla="*/ T20 w 290"/>
                                              <a:gd name="T22" fmla="+- 0 4761 4624"/>
                                              <a:gd name="T23" fmla="*/ 4761 h 304"/>
                                              <a:gd name="T24" fmla="+- 0 11855 11716"/>
                                              <a:gd name="T25" fmla="*/ T24 w 290"/>
                                              <a:gd name="T26" fmla="+- 0 4907 4624"/>
                                              <a:gd name="T27" fmla="*/ 4907 h 304"/>
                                              <a:gd name="T28" fmla="+- 0 11891 11716"/>
                                              <a:gd name="T29" fmla="*/ T28 w 290"/>
                                              <a:gd name="T30" fmla="+- 0 4927 4624"/>
                                              <a:gd name="T31" fmla="*/ 4927 h 304"/>
                                              <a:gd name="T32" fmla="+- 0 12006 11716"/>
                                              <a:gd name="T33" fmla="*/ T32 w 290"/>
                                              <a:gd name="T34" fmla="+- 0 4722 4624"/>
                                              <a:gd name="T35" fmla="*/ 4722 h 304"/>
                                              <a:gd name="T36" fmla="+- 0 11975 11716"/>
                                              <a:gd name="T37" fmla="*/ T36 w 290"/>
                                              <a:gd name="T38" fmla="+- 0 4704 4624"/>
                                              <a:gd name="T39" fmla="*/ 4704 h 304"/>
                                              <a:gd name="T40" fmla="+- 0 11785 11716"/>
                                              <a:gd name="T41" fmla="*/ T40 w 290"/>
                                              <a:gd name="T42" fmla="+- 0 4790 4624"/>
                                              <a:gd name="T43" fmla="*/ 4790 h 30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T1" y="T3"/>
                                              </a:cxn>
                                              <a:cxn ang="0">
                                                <a:pos x="T5" y="T7"/>
                                              </a:cxn>
                                              <a:cxn ang="0">
                                                <a:pos x="T9" y="T11"/>
                                              </a:cxn>
                                              <a:cxn ang="0">
                                                <a:pos x="T13" y="T15"/>
                                              </a:cxn>
                                              <a:cxn ang="0">
                                                <a:pos x="T17" y="T19"/>
                                              </a:cxn>
                                              <a:cxn ang="0">
                                                <a:pos x="T21" y="T23"/>
                                              </a:cxn>
                                              <a:cxn ang="0">
                                                <a:pos x="T25" y="T27"/>
                                              </a:cxn>
                                              <a:cxn ang="0">
                                                <a:pos x="T29" y="T31"/>
                                              </a:cxn>
                                              <a:cxn ang="0">
                                                <a:pos x="T33" y="T35"/>
                                              </a:cxn>
                                              <a:cxn ang="0">
                                                <a:pos x="T37" y="T39"/>
                                              </a:cxn>
                                              <a:cxn ang="0">
                                                <a:pos x="T41" y="T43"/>
                                              </a:cxn>
                                            </a:cxnLst>
                                            <a:rect l="0" t="0" r="r" b="b"/>
                                            <a:pathLst>
                                              <a:path w="290" h="304">
                                                <a:moveTo>
                                                  <a:pt x="69" y="166"/>
                                                </a:moveTo>
                                                <a:lnTo>
                                                  <a:pt x="151" y="20"/>
                                                </a:lnTo>
                                                <a:lnTo>
                                                  <a:pt x="115" y="0"/>
                                                </a:lnTo>
                                                <a:lnTo>
                                                  <a:pt x="0" y="205"/>
                                                </a:lnTo>
                                                <a:lnTo>
                                                  <a:pt x="32" y="223"/>
                                                </a:lnTo>
                                                <a:lnTo>
                                                  <a:pt x="221" y="137"/>
                                                </a:lnTo>
                                                <a:lnTo>
                                                  <a:pt x="139" y="283"/>
                                                </a:lnTo>
                                                <a:lnTo>
                                                  <a:pt x="175" y="303"/>
                                                </a:lnTo>
                                                <a:lnTo>
                                                  <a:pt x="290" y="98"/>
                                                </a:lnTo>
                                                <a:lnTo>
                                                  <a:pt x="259" y="80"/>
                                                </a:lnTo>
                                                <a:lnTo>
                                                  <a:pt x="69" y="166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FFFF"/>
                                          </a:solidFill>
                                          <a:ln>
                                            <a:noFill/>
                                          </a:ln>
                                          <a:extLst>
                                            <a:ext uri="{91240B29-F687-4F45-9708-019B960494DF}">
                                              <a14:hiddenLine xmlns:a14="http://schemas.microsoft.com/office/drawing/2010/main"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14:hiddenLine>
                                            </a:ext>
                                          </a:extLst>
                                        </p:spPr>
                                        <p:txBody>
                                          <a:bodyPr rot="0" vert="horz" wrap="square" lIns="91440" tIns="45720" rIns="91440" bIns="45720" anchor="t" anchorCtr="0" upright="1">
                                            <a:noAutofit/>
                                          </a:bodyPr>
                                          <a:lstStyle/>
                                          <a:p>
                                            <a:endParaRPr lang="ru-RU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0" name="Group 597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8166" y="2884"/>
                                            <a:ext cx="4466" cy="3054"/>
                                            <a:chOff x="8166" y="2884"/>
                                            <a:chExt cx="4466" cy="3054"/>
                                          </a:xfrm>
                                        </p:grpSpPr>
                                        <p:sp>
                                          <p:nvSpPr>
                                            <p:cNvPr id="51" name="Freeform 623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1949" y="4758"/>
                                              <a:ext cx="281" cy="24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+- 0 11968 11949"/>
                                                <a:gd name="T1" fmla="*/ T0 w 281"/>
                                                <a:gd name="T2" fmla="+- 0 4988 4758"/>
                                                <a:gd name="T3" fmla="*/ 4988 h 243"/>
                                                <a:gd name="T4" fmla="+- 0 11977 11949"/>
                                                <a:gd name="T5" fmla="*/ T4 w 281"/>
                                                <a:gd name="T6" fmla="+- 0 4995 4758"/>
                                                <a:gd name="T7" fmla="*/ 4995 h 243"/>
                                                <a:gd name="T8" fmla="+- 0 11993 11949"/>
                                                <a:gd name="T9" fmla="*/ T8 w 281"/>
                                                <a:gd name="T10" fmla="+- 0 5001 4758"/>
                                                <a:gd name="T11" fmla="*/ 5001 h 243"/>
                                                <a:gd name="T12" fmla="+- 0 12010 11949"/>
                                                <a:gd name="T13" fmla="*/ T12 w 281"/>
                                                <a:gd name="T14" fmla="+- 0 5001 4758"/>
                                                <a:gd name="T15" fmla="*/ 5001 h 243"/>
                                                <a:gd name="T16" fmla="+- 0 12030 11949"/>
                                                <a:gd name="T17" fmla="*/ T16 w 281"/>
                                                <a:gd name="T18" fmla="+- 0 4997 4758"/>
                                                <a:gd name="T19" fmla="*/ 4997 h 243"/>
                                                <a:gd name="T20" fmla="+- 0 12052 11949"/>
                                                <a:gd name="T21" fmla="*/ T20 w 281"/>
                                                <a:gd name="T22" fmla="+- 0 4988 4758"/>
                                                <a:gd name="T23" fmla="*/ 4988 h 243"/>
                                                <a:gd name="T24" fmla="+- 0 12230 11949"/>
                                                <a:gd name="T25" fmla="*/ T24 w 281"/>
                                                <a:gd name="T26" fmla="+- 0 4902 4758"/>
                                                <a:gd name="T27" fmla="*/ 4902 h 243"/>
                                                <a:gd name="T28" fmla="+- 0 12198 11949"/>
                                                <a:gd name="T29" fmla="*/ T28 w 281"/>
                                                <a:gd name="T30" fmla="+- 0 4875 4758"/>
                                                <a:gd name="T31" fmla="*/ 4875 h 243"/>
                                                <a:gd name="T32" fmla="+- 0 12070 11949"/>
                                                <a:gd name="T33" fmla="*/ T32 w 281"/>
                                                <a:gd name="T34" fmla="+- 0 4939 4758"/>
                                                <a:gd name="T35" fmla="*/ 4939 h 243"/>
                                                <a:gd name="T36" fmla="+- 0 12096 11949"/>
                                                <a:gd name="T37" fmla="*/ T36 w 281"/>
                                                <a:gd name="T38" fmla="+- 0 4789 4758"/>
                                                <a:gd name="T39" fmla="*/ 4789 h 243"/>
                                                <a:gd name="T40" fmla="+- 0 12060 11949"/>
                                                <a:gd name="T41" fmla="*/ T40 w 281"/>
                                                <a:gd name="T42" fmla="+- 0 4758 4758"/>
                                                <a:gd name="T43" fmla="*/ 4758 h 243"/>
                                                <a:gd name="T44" fmla="+- 0 12029 11949"/>
                                                <a:gd name="T45" fmla="*/ T44 w 281"/>
                                                <a:gd name="T46" fmla="+- 0 4957 4758"/>
                                                <a:gd name="T47" fmla="*/ 4957 h 243"/>
                                                <a:gd name="T48" fmla="+- 0 12021 11949"/>
                                                <a:gd name="T49" fmla="*/ T48 w 281"/>
                                                <a:gd name="T50" fmla="+- 0 4961 4758"/>
                                                <a:gd name="T51" fmla="*/ 4961 h 243"/>
                                                <a:gd name="T52" fmla="+- 0 12011 11949"/>
                                                <a:gd name="T53" fmla="*/ T52 w 281"/>
                                                <a:gd name="T54" fmla="+- 0 4966 4758"/>
                                                <a:gd name="T55" fmla="*/ 4966 h 243"/>
                                                <a:gd name="T56" fmla="+- 0 12001 11949"/>
                                                <a:gd name="T57" fmla="*/ T56 w 281"/>
                                                <a:gd name="T58" fmla="+- 0 4966 4758"/>
                                                <a:gd name="T59" fmla="*/ 4966 h 243"/>
                                                <a:gd name="T60" fmla="+- 0 11992 11949"/>
                                                <a:gd name="T61" fmla="*/ T60 w 281"/>
                                                <a:gd name="T62" fmla="+- 0 4958 4758"/>
                                                <a:gd name="T63" fmla="*/ 4958 h 243"/>
                                                <a:gd name="T64" fmla="+- 0 11987 11949"/>
                                                <a:gd name="T65" fmla="*/ T64 w 281"/>
                                                <a:gd name="T66" fmla="+- 0 4954 4758"/>
                                                <a:gd name="T67" fmla="*/ 4954 h 243"/>
                                                <a:gd name="T68" fmla="+- 0 11985 11949"/>
                                                <a:gd name="T69" fmla="*/ T68 w 281"/>
                                                <a:gd name="T70" fmla="+- 0 4950 4758"/>
                                                <a:gd name="T71" fmla="*/ 4950 h 243"/>
                                                <a:gd name="T72" fmla="+- 0 11983 11949"/>
                                                <a:gd name="T73" fmla="*/ T72 w 281"/>
                                                <a:gd name="T74" fmla="+- 0 4943 4758"/>
                                                <a:gd name="T75" fmla="*/ 4943 h 243"/>
                                                <a:gd name="T76" fmla="+- 0 11949 11949"/>
                                                <a:gd name="T77" fmla="*/ T76 w 281"/>
                                                <a:gd name="T78" fmla="+- 0 4960 4758"/>
                                                <a:gd name="T79" fmla="*/ 4960 h 243"/>
                                                <a:gd name="T80" fmla="+- 0 11951 11949"/>
                                                <a:gd name="T81" fmla="*/ T80 w 281"/>
                                                <a:gd name="T82" fmla="+- 0 4968 4758"/>
                                                <a:gd name="T83" fmla="*/ 4968 h 243"/>
                                                <a:gd name="T84" fmla="+- 0 11958 11949"/>
                                                <a:gd name="T85" fmla="*/ T84 w 281"/>
                                                <a:gd name="T86" fmla="+- 0 4980 4758"/>
                                                <a:gd name="T87" fmla="*/ 4980 h 243"/>
                                                <a:gd name="T88" fmla="+- 0 11968 11949"/>
                                                <a:gd name="T89" fmla="*/ T88 w 281"/>
                                                <a:gd name="T90" fmla="+- 0 4988 4758"/>
                                                <a:gd name="T91" fmla="*/ 4988 h 24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T1" y="T3"/>
                                                </a:cxn>
                                                <a:cxn ang="0">
                                                  <a:pos x="T5" y="T7"/>
                                                </a:cxn>
                                                <a:cxn ang="0">
                                                  <a:pos x="T9" y="T11"/>
                                                </a:cxn>
                                                <a:cxn ang="0">
                                                  <a:pos x="T13" y="T15"/>
                                                </a:cxn>
                                                <a:cxn ang="0">
                                                  <a:pos x="T17" y="T19"/>
                                                </a:cxn>
                                                <a:cxn ang="0">
                                                  <a:pos x="T21" y="T23"/>
                                                </a:cxn>
                                                <a:cxn ang="0">
                                                  <a:pos x="T25" y="T27"/>
                                                </a:cxn>
                                                <a:cxn ang="0">
                                                  <a:pos x="T29" y="T31"/>
                                                </a:cxn>
                                                <a:cxn ang="0">
                                                  <a:pos x="T33" y="T35"/>
                                                </a:cxn>
                                                <a:cxn ang="0">
                                                  <a:pos x="T37" y="T39"/>
                                                </a:cxn>
                                                <a:cxn ang="0">
                                                  <a:pos x="T41" y="T43"/>
                                                </a:cxn>
                                                <a:cxn ang="0">
                                                  <a:pos x="T45" y="T47"/>
                                                </a:cxn>
                                                <a:cxn ang="0">
                                                  <a:pos x="T49" y="T51"/>
                                                </a:cxn>
                                                <a:cxn ang="0">
                                                  <a:pos x="T53" y="T55"/>
                                                </a:cxn>
                                                <a:cxn ang="0">
                                                  <a:pos x="T57" y="T59"/>
                                                </a:cxn>
                                                <a:cxn ang="0">
                                                  <a:pos x="T61" y="T63"/>
                                                </a:cxn>
                                                <a:cxn ang="0">
                                                  <a:pos x="T65" y="T67"/>
                                                </a:cxn>
                                                <a:cxn ang="0">
                                                  <a:pos x="T69" y="T71"/>
                                                </a:cxn>
                                                <a:cxn ang="0">
                                                  <a:pos x="T73" y="T75"/>
                                                </a:cxn>
                                                <a:cxn ang="0">
                                                  <a:pos x="T77" y="T79"/>
                                                </a:cxn>
                                                <a:cxn ang="0">
                                                  <a:pos x="T81" y="T83"/>
                                                </a:cxn>
                                                <a:cxn ang="0">
                                                  <a:pos x="T85" y="T87"/>
                                                </a:cxn>
                                                <a:cxn ang="0">
                                                  <a:pos x="T89" y="T91"/>
                                                </a:cxn>
                                              </a:cxnLst>
                                              <a:rect l="0" t="0" r="r" b="b"/>
                                              <a:pathLst>
                                                <a:path w="281" h="243">
                                                  <a:moveTo>
                                                    <a:pt x="19" y="230"/>
                                                  </a:moveTo>
                                                  <a:lnTo>
                                                    <a:pt x="28" y="237"/>
                                                  </a:lnTo>
                                                  <a:lnTo>
                                                    <a:pt x="44" y="243"/>
                                                  </a:lnTo>
                                                  <a:lnTo>
                                                    <a:pt x="61" y="243"/>
                                                  </a:lnTo>
                                                  <a:lnTo>
                                                    <a:pt x="81" y="239"/>
                                                  </a:lnTo>
                                                  <a:lnTo>
                                                    <a:pt x="103" y="230"/>
                                                  </a:lnTo>
                                                  <a:lnTo>
                                                    <a:pt x="281" y="144"/>
                                                  </a:lnTo>
                                                  <a:lnTo>
                                                    <a:pt x="249" y="117"/>
                                                  </a:lnTo>
                                                  <a:lnTo>
                                                    <a:pt x="121" y="181"/>
                                                  </a:lnTo>
                                                  <a:lnTo>
                                                    <a:pt x="147" y="31"/>
                                                  </a:lnTo>
                                                  <a:lnTo>
                                                    <a:pt x="111" y="0"/>
                                                  </a:lnTo>
                                                  <a:lnTo>
                                                    <a:pt x="80" y="199"/>
                                                  </a:lnTo>
                                                  <a:lnTo>
                                                    <a:pt x="72" y="203"/>
                                                  </a:lnTo>
                                                  <a:lnTo>
                                                    <a:pt x="62" y="208"/>
                                                  </a:lnTo>
                                                  <a:lnTo>
                                                    <a:pt x="52" y="208"/>
                                                  </a:lnTo>
                                                  <a:lnTo>
                                                    <a:pt x="43" y="200"/>
                                                  </a:lnTo>
                                                  <a:lnTo>
                                                    <a:pt x="38" y="196"/>
                                                  </a:lnTo>
                                                  <a:lnTo>
                                                    <a:pt x="36" y="192"/>
                                                  </a:lnTo>
                                                  <a:lnTo>
                                                    <a:pt x="34" y="185"/>
                                                  </a:lnTo>
                                                  <a:lnTo>
                                                    <a:pt x="0" y="202"/>
                                                  </a:lnTo>
                                                  <a:lnTo>
                                                    <a:pt x="2" y="210"/>
                                                  </a:lnTo>
                                                  <a:lnTo>
                                                    <a:pt x="9" y="222"/>
                                                  </a:lnTo>
                                                  <a:lnTo>
                                                    <a:pt x="19" y="23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FFFFF"/>
                                            </a:solidFill>
                                            <a:ln>
                                              <a:noFill/>
                                            </a:ln>
                                            <a:extLst>
                                              <a:ext uri="{91240B29-F687-4F45-9708-019B960494DF}">
                                                <a14:hiddenLine xmlns:a14="http://schemas.microsoft.com/office/drawing/2010/main" w="9525">
                                                  <a:solidFill>
                                                    <a:srgbClr val="000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14:hiddenLine>
                                              </a:ext>
                                            </a:extLst>
                                          </p:spPr>
                                          <p:txBody>
                                            <a:bodyPr rot="0" vert="horz" wrap="square" lIns="91440" tIns="45720" rIns="91440" bIns="45720" anchor="t" anchorCtr="0" upright="1">
                                              <a:noAutofit/>
                                            </a:bodyPr>
                                            <a:lstStyle/>
                                            <a:p>
                                              <a:endParaRPr lang="ru-R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52" name="Group 59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8166" y="2884"/>
                                              <a:ext cx="4466" cy="3054"/>
                                              <a:chOff x="8166" y="2884"/>
                                              <a:chExt cx="4466" cy="3054"/>
                                            </a:xfrm>
                                          </p:grpSpPr>
                                          <p:sp>
                                            <p:nvSpPr>
                                              <p:cNvPr id="53" name="Freeform 622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2144" y="5019"/>
                                                <a:ext cx="211" cy="23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+- 0 12182 12144"/>
                                                  <a:gd name="T1" fmla="*/ T0 w 211"/>
                                                  <a:gd name="T2" fmla="+- 0 5212 5019"/>
                                                  <a:gd name="T3" fmla="*/ 5212 h 235"/>
                                                  <a:gd name="T4" fmla="+- 0 12194 12144"/>
                                                  <a:gd name="T5" fmla="*/ T4 w 211"/>
                                                  <a:gd name="T6" fmla="+- 0 5227 5019"/>
                                                  <a:gd name="T7" fmla="*/ 5227 h 235"/>
                                                  <a:gd name="T8" fmla="+- 0 12209 12144"/>
                                                  <a:gd name="T9" fmla="*/ T8 w 211"/>
                                                  <a:gd name="T10" fmla="+- 0 5240 5019"/>
                                                  <a:gd name="T11" fmla="*/ 5240 h 235"/>
                                                  <a:gd name="T12" fmla="+- 0 12224 12144"/>
                                                  <a:gd name="T13" fmla="*/ T12 w 211"/>
                                                  <a:gd name="T14" fmla="+- 0 5249 5019"/>
                                                  <a:gd name="T15" fmla="*/ 5249 h 235"/>
                                                  <a:gd name="T16" fmla="+- 0 12240 12144"/>
                                                  <a:gd name="T17" fmla="*/ T16 w 211"/>
                                                  <a:gd name="T18" fmla="+- 0 5254 5019"/>
                                                  <a:gd name="T19" fmla="*/ 5254 h 235"/>
                                                  <a:gd name="T20" fmla="+- 0 12257 12144"/>
                                                  <a:gd name="T21" fmla="*/ T20 w 211"/>
                                                  <a:gd name="T22" fmla="+- 0 5255 5019"/>
                                                  <a:gd name="T23" fmla="*/ 5255 h 235"/>
                                                  <a:gd name="T24" fmla="+- 0 12274 12144"/>
                                                  <a:gd name="T25" fmla="*/ T24 w 211"/>
                                                  <a:gd name="T26" fmla="+- 0 5250 5019"/>
                                                  <a:gd name="T27" fmla="*/ 5250 h 235"/>
                                                  <a:gd name="T28" fmla="+- 0 12291 12144"/>
                                                  <a:gd name="T29" fmla="*/ T28 w 211"/>
                                                  <a:gd name="T30" fmla="+- 0 5241 5019"/>
                                                  <a:gd name="T31" fmla="*/ 5241 h 235"/>
                                                  <a:gd name="T32" fmla="+- 0 12304 12144"/>
                                                  <a:gd name="T33" fmla="*/ T32 w 211"/>
                                                  <a:gd name="T34" fmla="+- 0 5228 5019"/>
                                                  <a:gd name="T35" fmla="*/ 5228 h 235"/>
                                                  <a:gd name="T36" fmla="+- 0 12313 12144"/>
                                                  <a:gd name="T37" fmla="*/ T36 w 211"/>
                                                  <a:gd name="T38" fmla="+- 0 5211 5019"/>
                                                  <a:gd name="T39" fmla="*/ 5211 h 235"/>
                                                  <a:gd name="T40" fmla="+- 0 12315 12144"/>
                                                  <a:gd name="T41" fmla="*/ T40 w 211"/>
                                                  <a:gd name="T42" fmla="+- 0 5193 5019"/>
                                                  <a:gd name="T43" fmla="*/ 5193 h 235"/>
                                                  <a:gd name="T44" fmla="+- 0 12310 12144"/>
                                                  <a:gd name="T45" fmla="*/ T44 w 211"/>
                                                  <a:gd name="T46" fmla="+- 0 5175 5019"/>
                                                  <a:gd name="T47" fmla="*/ 5175 h 235"/>
                                                  <a:gd name="T48" fmla="+- 0 12311 12144"/>
                                                  <a:gd name="T49" fmla="*/ T48 w 211"/>
                                                  <a:gd name="T50" fmla="+- 0 5174 5019"/>
                                                  <a:gd name="T51" fmla="*/ 5174 h 235"/>
                                                  <a:gd name="T52" fmla="+- 0 12318 12144"/>
                                                  <a:gd name="T53" fmla="*/ T52 w 211"/>
                                                  <a:gd name="T54" fmla="+- 0 5178 5019"/>
                                                  <a:gd name="T55" fmla="*/ 5178 h 235"/>
                                                  <a:gd name="T56" fmla="+- 0 12336 12144"/>
                                                  <a:gd name="T57" fmla="*/ T56 w 211"/>
                                                  <a:gd name="T58" fmla="+- 0 5182 5019"/>
                                                  <a:gd name="T59" fmla="*/ 5182 h 235"/>
                                                  <a:gd name="T60" fmla="+- 0 12355 12144"/>
                                                  <a:gd name="T61" fmla="*/ T60 w 211"/>
                                                  <a:gd name="T62" fmla="+- 0 5180 5019"/>
                                                  <a:gd name="T63" fmla="*/ 5180 h 235"/>
                                                  <a:gd name="T64" fmla="+- 0 12352 12144"/>
                                                  <a:gd name="T65" fmla="*/ T64 w 211"/>
                                                  <a:gd name="T66" fmla="+- 0 5128 5019"/>
                                                  <a:gd name="T67" fmla="*/ 5128 h 235"/>
                                                  <a:gd name="T68" fmla="+- 0 12341 12144"/>
                                                  <a:gd name="T69" fmla="*/ T68 w 211"/>
                                                  <a:gd name="T70" fmla="+- 0 5143 5019"/>
                                                  <a:gd name="T71" fmla="*/ 5143 h 235"/>
                                                  <a:gd name="T72" fmla="+- 0 12326 12144"/>
                                                  <a:gd name="T73" fmla="*/ T72 w 211"/>
                                                  <a:gd name="T74" fmla="+- 0 5149 5019"/>
                                                  <a:gd name="T75" fmla="*/ 5149 h 235"/>
                                                  <a:gd name="T76" fmla="+- 0 12309 12144"/>
                                                  <a:gd name="T77" fmla="*/ T76 w 211"/>
                                                  <a:gd name="T78" fmla="+- 0 5145 5019"/>
                                                  <a:gd name="T79" fmla="*/ 5145 h 235"/>
                                                  <a:gd name="T80" fmla="+- 0 12295 12144"/>
                                                  <a:gd name="T81" fmla="*/ T80 w 211"/>
                                                  <a:gd name="T82" fmla="+- 0 5133 5019"/>
                                                  <a:gd name="T83" fmla="*/ 5133 h 235"/>
                                                  <a:gd name="T84" fmla="+- 0 12279 12144"/>
                                                  <a:gd name="T85" fmla="*/ T84 w 211"/>
                                                  <a:gd name="T86" fmla="+- 0 5110 5019"/>
                                                  <a:gd name="T87" fmla="*/ 5110 h 235"/>
                                                  <a:gd name="T88" fmla="+- 0 12278 12144"/>
                                                  <a:gd name="T89" fmla="*/ T88 w 211"/>
                                                  <a:gd name="T90" fmla="+- 0 5175 5019"/>
                                                  <a:gd name="T91" fmla="*/ 5175 h 235"/>
                                                  <a:gd name="T92" fmla="+- 0 12278 12144"/>
                                                  <a:gd name="T93" fmla="*/ T92 w 211"/>
                                                  <a:gd name="T94" fmla="+- 0 5193 5019"/>
                                                  <a:gd name="T95" fmla="*/ 5193 h 235"/>
                                                  <a:gd name="T96" fmla="+- 0 12268 12144"/>
                                                  <a:gd name="T97" fmla="*/ T96 w 211"/>
                                                  <a:gd name="T98" fmla="+- 0 5206 5019"/>
                                                  <a:gd name="T99" fmla="*/ 5206 h 235"/>
                                                  <a:gd name="T100" fmla="+- 0 12262 12144"/>
                                                  <a:gd name="T101" fmla="*/ T100 w 211"/>
                                                  <a:gd name="T102" fmla="+- 0 5210 5019"/>
                                                  <a:gd name="T103" fmla="*/ 5210 h 235"/>
                                                  <a:gd name="T104" fmla="+- 0 12246 12144"/>
                                                  <a:gd name="T105" fmla="*/ T104 w 211"/>
                                                  <a:gd name="T106" fmla="+- 0 5213 5019"/>
                                                  <a:gd name="T107" fmla="*/ 5213 h 235"/>
                                                  <a:gd name="T108" fmla="+- 0 12230 12144"/>
                                                  <a:gd name="T109" fmla="*/ T108 w 211"/>
                                                  <a:gd name="T110" fmla="+- 0 5207 5019"/>
                                                  <a:gd name="T111" fmla="*/ 5207 h 235"/>
                                                  <a:gd name="T112" fmla="+- 0 12215 12144"/>
                                                  <a:gd name="T113" fmla="*/ T112 w 211"/>
                                                  <a:gd name="T114" fmla="+- 0 5192 5019"/>
                                                  <a:gd name="T115" fmla="*/ 5192 h 235"/>
                                                  <a:gd name="T116" fmla="+- 0 12208 12144"/>
                                                  <a:gd name="T117" fmla="*/ T116 w 211"/>
                                                  <a:gd name="T118" fmla="+- 0 5182 5019"/>
                                                  <a:gd name="T119" fmla="*/ 5182 h 235"/>
                                                  <a:gd name="T120" fmla="+- 0 12203 12144"/>
                                                  <a:gd name="T121" fmla="*/ T120 w 211"/>
                                                  <a:gd name="T122" fmla="+- 0 5174 5019"/>
                                                  <a:gd name="T123" fmla="*/ 5174 h 235"/>
                                                  <a:gd name="T124" fmla="+- 0 12200 12144"/>
                                                  <a:gd name="T125" fmla="*/ T124 w 211"/>
                                                  <a:gd name="T126" fmla="+- 0 5169 5019"/>
                                                  <a:gd name="T127" fmla="*/ 5169 h 235"/>
                                                  <a:gd name="T128" fmla="+- 0 12169 12144"/>
                                                  <a:gd name="T129" fmla="*/ T128 w 211"/>
                                                  <a:gd name="T130" fmla="+- 0 5195 5019"/>
                                                  <a:gd name="T131" fmla="*/ 5195 h 235"/>
                                                  <a:gd name="T132" fmla="+- 0 12182 12144"/>
                                                  <a:gd name="T133" fmla="*/ T132 w 211"/>
                                                  <a:gd name="T134" fmla="+- 0 5212 5019"/>
                                                  <a:gd name="T135" fmla="*/ 5212 h 23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1" y="T3"/>
                                                  </a:cxn>
                                                  <a:cxn ang="0">
                                                    <a:pos x="T5" y="T7"/>
                                                  </a:cxn>
                                                  <a:cxn ang="0">
                                                    <a:pos x="T9" y="T11"/>
                                                  </a:cxn>
                                                  <a:cxn ang="0">
                                                    <a:pos x="T13" y="T15"/>
                                                  </a:cxn>
                                                  <a:cxn ang="0">
                                                    <a:pos x="T17" y="T19"/>
                                                  </a:cxn>
                                                  <a:cxn ang="0">
                                                    <a:pos x="T21" y="T23"/>
                                                  </a:cxn>
                                                  <a:cxn ang="0">
                                                    <a:pos x="T25" y="T27"/>
                                                  </a:cxn>
                                                  <a:cxn ang="0">
                                                    <a:pos x="T29" y="T31"/>
                                                  </a:cxn>
                                                  <a:cxn ang="0">
                                                    <a:pos x="T33" y="T35"/>
                                                  </a:cxn>
                                                  <a:cxn ang="0">
                                                    <a:pos x="T37" y="T39"/>
                                                  </a:cxn>
                                                  <a:cxn ang="0">
                                                    <a:pos x="T41" y="T43"/>
                                                  </a:cxn>
                                                  <a:cxn ang="0">
                                                    <a:pos x="T45" y="T47"/>
                                                  </a:cxn>
                                                  <a:cxn ang="0">
                                                    <a:pos x="T49" y="T51"/>
                                                  </a:cxn>
                                                  <a:cxn ang="0">
                                                    <a:pos x="T53" y="T55"/>
                                                  </a:cxn>
                                                  <a:cxn ang="0">
                                                    <a:pos x="T57" y="T59"/>
                                                  </a:cxn>
                                                  <a:cxn ang="0">
                                                    <a:pos x="T61" y="T63"/>
                                                  </a:cxn>
                                                  <a:cxn ang="0">
                                                    <a:pos x="T65" y="T67"/>
                                                  </a:cxn>
                                                  <a:cxn ang="0">
                                                    <a:pos x="T69" y="T71"/>
                                                  </a:cxn>
                                                  <a:cxn ang="0">
                                                    <a:pos x="T73" y="T75"/>
                                                  </a:cxn>
                                                  <a:cxn ang="0">
                                                    <a:pos x="T77" y="T79"/>
                                                  </a:cxn>
                                                  <a:cxn ang="0">
                                                    <a:pos x="T81" y="T83"/>
                                                  </a:cxn>
                                                  <a:cxn ang="0">
                                                    <a:pos x="T85" y="T87"/>
                                                  </a:cxn>
                                                  <a:cxn ang="0">
                                                    <a:pos x="T89" y="T91"/>
                                                  </a:cxn>
                                                  <a:cxn ang="0">
                                                    <a:pos x="T93" y="T95"/>
                                                  </a:cxn>
                                                  <a:cxn ang="0">
                                                    <a:pos x="T97" y="T99"/>
                                                  </a:cxn>
                                                  <a:cxn ang="0">
                                                    <a:pos x="T101" y="T103"/>
                                                  </a:cxn>
                                                  <a:cxn ang="0">
                                                    <a:pos x="T105" y="T107"/>
                                                  </a:cxn>
                                                  <a:cxn ang="0">
                                                    <a:pos x="T109" y="T111"/>
                                                  </a:cxn>
                                                  <a:cxn ang="0">
                                                    <a:pos x="T113" y="T115"/>
                                                  </a:cxn>
                                                  <a:cxn ang="0">
                                                    <a:pos x="T117" y="T119"/>
                                                  </a:cxn>
                                                  <a:cxn ang="0">
                                                    <a:pos x="T121" y="T123"/>
                                                  </a:cxn>
                                                  <a:cxn ang="0">
                                                    <a:pos x="T125" y="T127"/>
                                                  </a:cxn>
                                                  <a:cxn ang="0">
                                                    <a:pos x="T129" y="T131"/>
                                                  </a:cxn>
                                                  <a:cxn ang="0">
                                                    <a:pos x="T133" y="T13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11" h="235">
                                                    <a:moveTo>
                                                      <a:pt x="38" y="193"/>
                                                    </a:moveTo>
                                                    <a:lnTo>
                                                      <a:pt x="50" y="208"/>
                                                    </a:lnTo>
                                                    <a:lnTo>
                                                      <a:pt x="65" y="221"/>
                                                    </a:lnTo>
                                                    <a:lnTo>
                                                      <a:pt x="80" y="230"/>
                                                    </a:lnTo>
                                                    <a:lnTo>
                                                      <a:pt x="96" y="235"/>
                                                    </a:lnTo>
                                                    <a:lnTo>
                                                      <a:pt x="113" y="236"/>
                                                    </a:lnTo>
                                                    <a:lnTo>
                                                      <a:pt x="130" y="231"/>
                                                    </a:lnTo>
                                                    <a:lnTo>
                                                      <a:pt x="147" y="222"/>
                                                    </a:lnTo>
                                                    <a:lnTo>
                                                      <a:pt x="160" y="209"/>
                                                    </a:lnTo>
                                                    <a:lnTo>
                                                      <a:pt x="169" y="192"/>
                                                    </a:lnTo>
                                                    <a:lnTo>
                                                      <a:pt x="171" y="174"/>
                                                    </a:lnTo>
                                                    <a:lnTo>
                                                      <a:pt x="166" y="156"/>
                                                    </a:lnTo>
                                                    <a:lnTo>
                                                      <a:pt x="167" y="155"/>
                                                    </a:lnTo>
                                                    <a:lnTo>
                                                      <a:pt x="174" y="159"/>
                                                    </a:lnTo>
                                                    <a:lnTo>
                                                      <a:pt x="192" y="163"/>
                                                    </a:lnTo>
                                                    <a:lnTo>
                                                      <a:pt x="211" y="161"/>
                                                    </a:lnTo>
                                                    <a:lnTo>
                                                      <a:pt x="208" y="109"/>
                                                    </a:lnTo>
                                                    <a:lnTo>
                                                      <a:pt x="197" y="124"/>
                                                    </a:lnTo>
                                                    <a:lnTo>
                                                      <a:pt x="182" y="130"/>
                                                    </a:lnTo>
                                                    <a:lnTo>
                                                      <a:pt x="165" y="126"/>
                                                    </a:lnTo>
                                                    <a:lnTo>
                                                      <a:pt x="151" y="114"/>
                                                    </a:lnTo>
                                                    <a:lnTo>
                                                      <a:pt x="135" y="91"/>
                                                    </a:lnTo>
                                                    <a:lnTo>
                                                      <a:pt x="134" y="156"/>
                                                    </a:lnTo>
                                                    <a:lnTo>
                                                      <a:pt x="134" y="174"/>
                                                    </a:lnTo>
                                                    <a:lnTo>
                                                      <a:pt x="124" y="187"/>
                                                    </a:lnTo>
                                                    <a:lnTo>
                                                      <a:pt x="118" y="191"/>
                                                    </a:lnTo>
                                                    <a:lnTo>
                                                      <a:pt x="102" y="194"/>
                                                    </a:lnTo>
                                                    <a:lnTo>
                                                      <a:pt x="86" y="188"/>
                                                    </a:lnTo>
                                                    <a:lnTo>
                                                      <a:pt x="71" y="173"/>
                                                    </a:lnTo>
                                                    <a:lnTo>
                                                      <a:pt x="64" y="163"/>
                                                    </a:lnTo>
                                                    <a:lnTo>
                                                      <a:pt x="59" y="155"/>
                                                    </a:lnTo>
                                                    <a:lnTo>
                                                      <a:pt x="56" y="150"/>
                                                    </a:lnTo>
                                                    <a:lnTo>
                                                      <a:pt x="25" y="176"/>
                                                    </a:lnTo>
                                                    <a:lnTo>
                                                      <a:pt x="38" y="193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FFFF"/>
                                              </a:solidFill>
                                              <a:ln>
                                                <a:noFill/>
                                              </a:ln>
                                              <a:extLst>
                                                <a:ext uri="{91240B29-F687-4F45-9708-019B960494DF}">
                                                  <a14:hiddenLine xmlns:a14="http://schemas.microsoft.com/office/drawing/2010/main" w="9525">
                                                    <a:solidFill>
                                                      <a:srgbClr val="000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14:hiddenLine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 rot="0" vert="horz" wrap="square" lIns="91440" tIns="45720" rIns="91440" bIns="45720" anchor="t" anchorCtr="0" upright="1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endParaRPr lang="ru-R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4" name="Freeform 621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2144" y="5019"/>
                                                <a:ext cx="211" cy="23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+- 0 12279 12144"/>
                                                  <a:gd name="T1" fmla="*/ T0 w 211"/>
                                                  <a:gd name="T2" fmla="+- 0 5110 5019"/>
                                                  <a:gd name="T3" fmla="*/ 5110 h 235"/>
                                                  <a:gd name="T4" fmla="+- 0 12327 12144"/>
                                                  <a:gd name="T5" fmla="*/ T4 w 211"/>
                                                  <a:gd name="T6" fmla="+- 0 5075 5019"/>
                                                  <a:gd name="T7" fmla="*/ 5075 h 235"/>
                                                  <a:gd name="T8" fmla="+- 0 12332 12144"/>
                                                  <a:gd name="T9" fmla="*/ T8 w 211"/>
                                                  <a:gd name="T10" fmla="+- 0 5081 5019"/>
                                                  <a:gd name="T11" fmla="*/ 5081 h 235"/>
                                                  <a:gd name="T12" fmla="+- 0 12337 12144"/>
                                                  <a:gd name="T13" fmla="*/ T12 w 211"/>
                                                  <a:gd name="T14" fmla="+- 0 5088 5019"/>
                                                  <a:gd name="T15" fmla="*/ 5088 h 235"/>
                                                  <a:gd name="T16" fmla="+- 0 12343 12144"/>
                                                  <a:gd name="T17" fmla="*/ T16 w 211"/>
                                                  <a:gd name="T18" fmla="+- 0 5095 5019"/>
                                                  <a:gd name="T19" fmla="*/ 5095 h 235"/>
                                                  <a:gd name="T20" fmla="+- 0 12351 12144"/>
                                                  <a:gd name="T21" fmla="*/ T20 w 211"/>
                                                  <a:gd name="T22" fmla="+- 0 5110 5019"/>
                                                  <a:gd name="T23" fmla="*/ 5110 h 235"/>
                                                  <a:gd name="T24" fmla="+- 0 12352 12144"/>
                                                  <a:gd name="T25" fmla="*/ T24 w 211"/>
                                                  <a:gd name="T26" fmla="+- 0 5128 5019"/>
                                                  <a:gd name="T27" fmla="*/ 5128 h 235"/>
                                                  <a:gd name="T28" fmla="+- 0 12355 12144"/>
                                                  <a:gd name="T29" fmla="*/ T28 w 211"/>
                                                  <a:gd name="T30" fmla="+- 0 5180 5019"/>
                                                  <a:gd name="T31" fmla="*/ 5180 h 235"/>
                                                  <a:gd name="T32" fmla="+- 0 12374 12144"/>
                                                  <a:gd name="T33" fmla="*/ T32 w 211"/>
                                                  <a:gd name="T34" fmla="+- 0 5170 5019"/>
                                                  <a:gd name="T35" fmla="*/ 5170 h 235"/>
                                                  <a:gd name="T36" fmla="+- 0 12384 12144"/>
                                                  <a:gd name="T37" fmla="*/ T36 w 211"/>
                                                  <a:gd name="T38" fmla="+- 0 5160 5019"/>
                                                  <a:gd name="T39" fmla="*/ 5160 h 235"/>
                                                  <a:gd name="T40" fmla="+- 0 12393 12144"/>
                                                  <a:gd name="T41" fmla="*/ T40 w 211"/>
                                                  <a:gd name="T42" fmla="+- 0 5147 5019"/>
                                                  <a:gd name="T43" fmla="*/ 5147 h 235"/>
                                                  <a:gd name="T44" fmla="+- 0 12396 12144"/>
                                                  <a:gd name="T45" fmla="*/ T44 w 211"/>
                                                  <a:gd name="T46" fmla="+- 0 5132 5019"/>
                                                  <a:gd name="T47" fmla="*/ 5132 h 235"/>
                                                  <a:gd name="T48" fmla="+- 0 12395 12144"/>
                                                  <a:gd name="T49" fmla="*/ T48 w 211"/>
                                                  <a:gd name="T50" fmla="+- 0 5114 5019"/>
                                                  <a:gd name="T51" fmla="*/ 5114 h 235"/>
                                                  <a:gd name="T52" fmla="+- 0 12388 12144"/>
                                                  <a:gd name="T53" fmla="*/ T52 w 211"/>
                                                  <a:gd name="T54" fmla="+- 0 5095 5019"/>
                                                  <a:gd name="T55" fmla="*/ 5095 h 235"/>
                                                  <a:gd name="T56" fmla="+- 0 12375 12144"/>
                                                  <a:gd name="T57" fmla="*/ T56 w 211"/>
                                                  <a:gd name="T58" fmla="+- 0 5073 5019"/>
                                                  <a:gd name="T59" fmla="*/ 5073 h 235"/>
                                                  <a:gd name="T60" fmla="+- 0 12369 12144"/>
                                                  <a:gd name="T61" fmla="*/ T60 w 211"/>
                                                  <a:gd name="T62" fmla="+- 0 5066 5019"/>
                                                  <a:gd name="T63" fmla="*/ 5066 h 235"/>
                                                  <a:gd name="T64" fmla="+- 0 12356 12144"/>
                                                  <a:gd name="T65" fmla="*/ T64 w 211"/>
                                                  <a:gd name="T66" fmla="+- 0 5048 5019"/>
                                                  <a:gd name="T67" fmla="*/ 5048 h 235"/>
                                                  <a:gd name="T68" fmla="+- 0 12343 12144"/>
                                                  <a:gd name="T69" fmla="*/ T68 w 211"/>
                                                  <a:gd name="T70" fmla="+- 0 5031 5019"/>
                                                  <a:gd name="T71" fmla="*/ 5031 h 235"/>
                                                  <a:gd name="T72" fmla="+- 0 12333 12144"/>
                                                  <a:gd name="T73" fmla="*/ T72 w 211"/>
                                                  <a:gd name="T74" fmla="+- 0 5019 5019"/>
                                                  <a:gd name="T75" fmla="*/ 5019 h 235"/>
                                                  <a:gd name="T76" fmla="+- 0 12144 12144"/>
                                                  <a:gd name="T77" fmla="*/ T76 w 211"/>
                                                  <a:gd name="T78" fmla="+- 0 5159 5019"/>
                                                  <a:gd name="T79" fmla="*/ 5159 h 235"/>
                                                  <a:gd name="T80" fmla="+- 0 12146 12144"/>
                                                  <a:gd name="T81" fmla="*/ T80 w 211"/>
                                                  <a:gd name="T82" fmla="+- 0 5162 5019"/>
                                                  <a:gd name="T83" fmla="*/ 5162 h 235"/>
                                                  <a:gd name="T84" fmla="+- 0 12157 12144"/>
                                                  <a:gd name="T85" fmla="*/ T84 w 211"/>
                                                  <a:gd name="T86" fmla="+- 0 5177 5019"/>
                                                  <a:gd name="T87" fmla="*/ 5177 h 235"/>
                                                  <a:gd name="T88" fmla="+- 0 12169 12144"/>
                                                  <a:gd name="T89" fmla="*/ T88 w 211"/>
                                                  <a:gd name="T90" fmla="+- 0 5195 5019"/>
                                                  <a:gd name="T91" fmla="*/ 5195 h 235"/>
                                                  <a:gd name="T92" fmla="+- 0 12200 12144"/>
                                                  <a:gd name="T93" fmla="*/ T92 w 211"/>
                                                  <a:gd name="T94" fmla="+- 0 5169 5019"/>
                                                  <a:gd name="T95" fmla="*/ 5169 h 235"/>
                                                  <a:gd name="T96" fmla="+- 0 12250 12144"/>
                                                  <a:gd name="T97" fmla="*/ T96 w 211"/>
                                                  <a:gd name="T98" fmla="+- 0 5132 5019"/>
                                                  <a:gd name="T99" fmla="*/ 5132 h 235"/>
                                                  <a:gd name="T100" fmla="+- 0 12267 12144"/>
                                                  <a:gd name="T101" fmla="*/ T100 w 211"/>
                                                  <a:gd name="T102" fmla="+- 0 5155 5019"/>
                                                  <a:gd name="T103" fmla="*/ 5155 h 235"/>
                                                  <a:gd name="T104" fmla="+- 0 12267 12144"/>
                                                  <a:gd name="T105" fmla="*/ T104 w 211"/>
                                                  <a:gd name="T106" fmla="+- 0 5156 5019"/>
                                                  <a:gd name="T107" fmla="*/ 5156 h 235"/>
                                                  <a:gd name="T108" fmla="+- 0 12278 12144"/>
                                                  <a:gd name="T109" fmla="*/ T108 w 211"/>
                                                  <a:gd name="T110" fmla="+- 0 5175 5019"/>
                                                  <a:gd name="T111" fmla="*/ 5175 h 235"/>
                                                  <a:gd name="T112" fmla="+- 0 12279 12144"/>
                                                  <a:gd name="T113" fmla="*/ T112 w 211"/>
                                                  <a:gd name="T114" fmla="+- 0 5110 5019"/>
                                                  <a:gd name="T115" fmla="*/ 5110 h 23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T1" y="T3"/>
                                                  </a:cxn>
                                                  <a:cxn ang="0">
                                                    <a:pos x="T5" y="T7"/>
                                                  </a:cxn>
                                                  <a:cxn ang="0">
                                                    <a:pos x="T9" y="T11"/>
                                                  </a:cxn>
                                                  <a:cxn ang="0">
                                                    <a:pos x="T13" y="T15"/>
                                                  </a:cxn>
                                                  <a:cxn ang="0">
                                                    <a:pos x="T17" y="T19"/>
                                                  </a:cxn>
                                                  <a:cxn ang="0">
                                                    <a:pos x="T21" y="T23"/>
                                                  </a:cxn>
                                                  <a:cxn ang="0">
                                                    <a:pos x="T25" y="T27"/>
                                                  </a:cxn>
                                                  <a:cxn ang="0">
                                                    <a:pos x="T29" y="T31"/>
                                                  </a:cxn>
                                                  <a:cxn ang="0">
                                                    <a:pos x="T33" y="T35"/>
                                                  </a:cxn>
                                                  <a:cxn ang="0">
                                                    <a:pos x="T37" y="T39"/>
                                                  </a:cxn>
                                                  <a:cxn ang="0">
                                                    <a:pos x="T41" y="T43"/>
                                                  </a:cxn>
                                                  <a:cxn ang="0">
                                                    <a:pos x="T45" y="T47"/>
                                                  </a:cxn>
                                                  <a:cxn ang="0">
                                                    <a:pos x="T49" y="T51"/>
                                                  </a:cxn>
                                                  <a:cxn ang="0">
                                                    <a:pos x="T53" y="T55"/>
                                                  </a:cxn>
                                                  <a:cxn ang="0">
                                                    <a:pos x="T57" y="T59"/>
                                                  </a:cxn>
                                                  <a:cxn ang="0">
                                                    <a:pos x="T61" y="T63"/>
                                                  </a:cxn>
                                                  <a:cxn ang="0">
                                                    <a:pos x="T65" y="T67"/>
                                                  </a:cxn>
                                                  <a:cxn ang="0">
                                                    <a:pos x="T69" y="T71"/>
                                                  </a:cxn>
                                                  <a:cxn ang="0">
                                                    <a:pos x="T73" y="T75"/>
                                                  </a:cxn>
                                                  <a:cxn ang="0">
                                                    <a:pos x="T77" y="T79"/>
                                                  </a:cxn>
                                                  <a:cxn ang="0">
                                                    <a:pos x="T81" y="T83"/>
                                                  </a:cxn>
                                                  <a:cxn ang="0">
                                                    <a:pos x="T85" y="T87"/>
                                                  </a:cxn>
                                                  <a:cxn ang="0">
                                                    <a:pos x="T89" y="T91"/>
                                                  </a:cxn>
                                                  <a:cxn ang="0">
                                                    <a:pos x="T93" y="T95"/>
                                                  </a:cxn>
                                                  <a:cxn ang="0">
                                                    <a:pos x="T97" y="T99"/>
                                                  </a:cxn>
                                                  <a:cxn ang="0">
                                                    <a:pos x="T101" y="T103"/>
                                                  </a:cxn>
                                                  <a:cxn ang="0">
                                                    <a:pos x="T105" y="T107"/>
                                                  </a:cxn>
                                                  <a:cxn ang="0">
                                                    <a:pos x="T109" y="T111"/>
                                                  </a:cxn>
                                                  <a:cxn ang="0">
                                                    <a:pos x="T113" y="T115"/>
                                                  </a:cxn>
                                                </a:cxnLst>
                                                <a:rect l="0" t="0" r="r" b="b"/>
                                                <a:pathLst>
                                                  <a:path w="211" h="235">
                                                    <a:moveTo>
                                                      <a:pt x="135" y="91"/>
                                                    </a:moveTo>
                                                    <a:lnTo>
                                                      <a:pt x="183" y="56"/>
                                                    </a:lnTo>
                                                    <a:lnTo>
                                                      <a:pt x="188" y="62"/>
                                                    </a:lnTo>
                                                    <a:lnTo>
                                                      <a:pt x="193" y="69"/>
                                                    </a:lnTo>
                                                    <a:lnTo>
                                                      <a:pt x="199" y="76"/>
                                                    </a:lnTo>
                                                    <a:lnTo>
                                                      <a:pt x="207" y="91"/>
                                                    </a:lnTo>
                                                    <a:lnTo>
                                                      <a:pt x="208" y="109"/>
                                                    </a:lnTo>
                                                    <a:lnTo>
                                                      <a:pt x="211" y="161"/>
                                                    </a:lnTo>
                                                    <a:lnTo>
                                                      <a:pt x="230" y="151"/>
                                                    </a:lnTo>
                                                    <a:lnTo>
                                                      <a:pt x="240" y="141"/>
                                                    </a:lnTo>
                                                    <a:lnTo>
                                                      <a:pt x="249" y="128"/>
                                                    </a:lnTo>
                                                    <a:lnTo>
                                                      <a:pt x="252" y="113"/>
                                                    </a:lnTo>
                                                    <a:lnTo>
                                                      <a:pt x="251" y="95"/>
                                                    </a:lnTo>
                                                    <a:lnTo>
                                                      <a:pt x="244" y="76"/>
                                                    </a:lnTo>
                                                    <a:lnTo>
                                                      <a:pt x="231" y="54"/>
                                                    </a:lnTo>
                                                    <a:lnTo>
                                                      <a:pt x="225" y="47"/>
                                                    </a:lnTo>
                                                    <a:lnTo>
                                                      <a:pt x="212" y="29"/>
                                                    </a:lnTo>
                                                    <a:lnTo>
                                                      <a:pt x="199" y="12"/>
                                                    </a:lnTo>
                                                    <a:lnTo>
                                                      <a:pt x="189" y="0"/>
                                                    </a:lnTo>
                                                    <a:lnTo>
                                                      <a:pt x="0" y="140"/>
                                                    </a:lnTo>
                                                    <a:lnTo>
                                                      <a:pt x="2" y="143"/>
                                                    </a:lnTo>
                                                    <a:lnTo>
                                                      <a:pt x="13" y="158"/>
                                                    </a:lnTo>
                                                    <a:lnTo>
                                                      <a:pt x="25" y="176"/>
                                                    </a:lnTo>
                                                    <a:lnTo>
                                                      <a:pt x="56" y="150"/>
                                                    </a:lnTo>
                                                    <a:lnTo>
                                                      <a:pt x="106" y="113"/>
                                                    </a:lnTo>
                                                    <a:lnTo>
                                                      <a:pt x="123" y="136"/>
                                                    </a:lnTo>
                                                    <a:lnTo>
                                                      <a:pt x="123" y="137"/>
                                                    </a:lnTo>
                                                    <a:lnTo>
                                                      <a:pt x="134" y="156"/>
                                                    </a:lnTo>
                                                    <a:lnTo>
                                                      <a:pt x="135" y="91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FFFF"/>
                                              </a:solidFill>
                                              <a:ln>
                                                <a:noFill/>
                                              </a:ln>
                                              <a:extLst>
                                                <a:ext uri="{91240B29-F687-4F45-9708-019B960494DF}">
                                                  <a14:hiddenLine xmlns:a14="http://schemas.microsoft.com/office/drawing/2010/main" w="9525">
                                                    <a:solidFill>
                                                      <a:srgbClr val="000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14:hiddenLine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 rot="0" vert="horz" wrap="square" lIns="91440" tIns="45720" rIns="91440" bIns="45720" anchor="t" anchorCtr="0" upright="1">
                                                <a:noAutofit/>
                                              </a:bodyPr>
                                              <a:lstStyle/>
                                              <a:p>
                                                <a:endParaRPr lang="ru-RU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55" name="Group 599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8166" y="2884"/>
                                                <a:ext cx="4466" cy="3054"/>
                                                <a:chOff x="8166" y="2884"/>
                                                <a:chExt cx="4466" cy="3054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56" name="Freeform 620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2258" y="5213"/>
                                                  <a:ext cx="326" cy="34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+- 0 12520 12258"/>
                                                    <a:gd name="T1" fmla="*/ T0 w 326"/>
                                                    <a:gd name="T2" fmla="+- 0 5317 5213"/>
                                                    <a:gd name="T3" fmla="*/ 5317 h 343"/>
                                                    <a:gd name="T4" fmla="+- 0 12341 12258"/>
                                                    <a:gd name="T5" fmla="*/ T4 w 326"/>
                                                    <a:gd name="T6" fmla="+- 0 5398 5213"/>
                                                    <a:gd name="T7" fmla="*/ 5398 h 343"/>
                                                    <a:gd name="T8" fmla="+- 0 12310 12258"/>
                                                    <a:gd name="T9" fmla="*/ T8 w 326"/>
                                                    <a:gd name="T10" fmla="+- 0 5332 5213"/>
                                                    <a:gd name="T11" fmla="*/ 5332 h 343"/>
                                                    <a:gd name="T12" fmla="+- 0 12489 12258"/>
                                                    <a:gd name="T13" fmla="*/ T12 w 326"/>
                                                    <a:gd name="T14" fmla="+- 0 5250 5213"/>
                                                    <a:gd name="T15" fmla="*/ 5250 h 343"/>
                                                    <a:gd name="T16" fmla="+- 0 12472 12258"/>
                                                    <a:gd name="T17" fmla="*/ T16 w 326"/>
                                                    <a:gd name="T18" fmla="+- 0 5213 5213"/>
                                                    <a:gd name="T19" fmla="*/ 5213 h 343"/>
                                                    <a:gd name="T20" fmla="+- 0 12258 12258"/>
                                                    <a:gd name="T21" fmla="*/ T20 w 326"/>
                                                    <a:gd name="T22" fmla="+- 0 5310 5213"/>
                                                    <a:gd name="T23" fmla="*/ 5310 h 343"/>
                                                    <a:gd name="T24" fmla="+- 0 12370 12258"/>
                                                    <a:gd name="T25" fmla="*/ T24 w 326"/>
                                                    <a:gd name="T26" fmla="+- 0 5556 5213"/>
                                                    <a:gd name="T27" fmla="*/ 5556 h 343"/>
                                                    <a:gd name="T28" fmla="+- 0 12584 12258"/>
                                                    <a:gd name="T29" fmla="*/ T28 w 326"/>
                                                    <a:gd name="T30" fmla="+- 0 5459 5213"/>
                                                    <a:gd name="T31" fmla="*/ 5459 h 343"/>
                                                    <a:gd name="T32" fmla="+- 0 12567 12258"/>
                                                    <a:gd name="T33" fmla="*/ T32 w 326"/>
                                                    <a:gd name="T34" fmla="+- 0 5421 5213"/>
                                                    <a:gd name="T35" fmla="*/ 5421 h 343"/>
                                                    <a:gd name="T36" fmla="+- 0 12388 12258"/>
                                                    <a:gd name="T37" fmla="*/ T36 w 326"/>
                                                    <a:gd name="T38" fmla="+- 0 5502 5213"/>
                                                    <a:gd name="T39" fmla="*/ 5502 h 343"/>
                                                    <a:gd name="T40" fmla="+- 0 12358 12258"/>
                                                    <a:gd name="T41" fmla="*/ T40 w 326"/>
                                                    <a:gd name="T42" fmla="+- 0 5436 5213"/>
                                                    <a:gd name="T43" fmla="*/ 5436 h 343"/>
                                                    <a:gd name="T44" fmla="+- 0 12537 12258"/>
                                                    <a:gd name="T45" fmla="*/ T44 w 326"/>
                                                    <a:gd name="T46" fmla="+- 0 5354 5213"/>
                                                    <a:gd name="T47" fmla="*/ 5354 h 343"/>
                                                    <a:gd name="T48" fmla="+- 0 12520 12258"/>
                                                    <a:gd name="T49" fmla="*/ T48 w 326"/>
                                                    <a:gd name="T50" fmla="+- 0 5317 5213"/>
                                                    <a:gd name="T51" fmla="*/ 5317 h 34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T1" y="T3"/>
                                                    </a:cxn>
                                                    <a:cxn ang="0">
                                                      <a:pos x="T5" y="T7"/>
                                                    </a:cxn>
                                                    <a:cxn ang="0">
                                                      <a:pos x="T9" y="T11"/>
                                                    </a:cxn>
                                                    <a:cxn ang="0">
                                                      <a:pos x="T13" y="T15"/>
                                                    </a:cxn>
                                                    <a:cxn ang="0">
                                                      <a:pos x="T17" y="T19"/>
                                                    </a:cxn>
                                                    <a:cxn ang="0">
                                                      <a:pos x="T21" y="T23"/>
                                                    </a:cxn>
                                                    <a:cxn ang="0">
                                                      <a:pos x="T25" y="T27"/>
                                                    </a:cxn>
                                                    <a:cxn ang="0">
                                                      <a:pos x="T29" y="T31"/>
                                                    </a:cxn>
                                                    <a:cxn ang="0">
                                                      <a:pos x="T33" y="T35"/>
                                                    </a:cxn>
                                                    <a:cxn ang="0">
                                                      <a:pos x="T37" y="T39"/>
                                                    </a:cxn>
                                                    <a:cxn ang="0">
                                                      <a:pos x="T41" y="T43"/>
                                                    </a:cxn>
                                                    <a:cxn ang="0">
                                                      <a:pos x="T45" y="T47"/>
                                                    </a:cxn>
                                                    <a:cxn ang="0">
                                                      <a:pos x="T49" y="T51"/>
                                                    </a:cxn>
                                                  </a:cxnLst>
                                                  <a:rect l="0" t="0" r="r" b="b"/>
                                                  <a:pathLst>
                                                    <a:path w="326" h="343">
                                                      <a:moveTo>
                                                        <a:pt x="262" y="104"/>
                                                      </a:moveTo>
                                                      <a:lnTo>
                                                        <a:pt x="83" y="185"/>
                                                      </a:lnTo>
                                                      <a:lnTo>
                                                        <a:pt x="52" y="119"/>
                                                      </a:lnTo>
                                                      <a:lnTo>
                                                        <a:pt x="231" y="37"/>
                                                      </a:lnTo>
                                                      <a:lnTo>
                                                        <a:pt x="214" y="0"/>
                                                      </a:lnTo>
                                                      <a:lnTo>
                                                        <a:pt x="0" y="97"/>
                                                      </a:lnTo>
                                                      <a:lnTo>
                                                        <a:pt x="112" y="343"/>
                                                      </a:lnTo>
                                                      <a:lnTo>
                                                        <a:pt x="326" y="246"/>
                                                      </a:lnTo>
                                                      <a:lnTo>
                                                        <a:pt x="309" y="208"/>
                                                      </a:lnTo>
                                                      <a:lnTo>
                                                        <a:pt x="130" y="289"/>
                                                      </a:lnTo>
                                                      <a:lnTo>
                                                        <a:pt x="100" y="223"/>
                                                      </a:lnTo>
                                                      <a:lnTo>
                                                        <a:pt x="279" y="141"/>
                                                      </a:lnTo>
                                                      <a:lnTo>
                                                        <a:pt x="262" y="104"/>
                                                      </a:ln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FFFFFF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  <a:extLst>
                                                  <a:ext uri="{91240B29-F687-4F45-9708-019B960494DF}">
                                                    <a14:hiddenLine xmlns:a14="http://schemas.microsoft.com/office/drawing/2010/main" w="9525">
                                                      <a:solidFill>
                                                        <a:srgbClr val="000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14:hiddenLine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 rot="0" vert="horz" wrap="square" lIns="91440" tIns="45720" rIns="91440" bIns="45720" anchor="t" anchorCtr="0" upright="1">
                                                  <a:noAutofit/>
                                                </a:bodyPr>
                                                <a:lstStyle/>
                                                <a:p>
                                                  <a:endParaRPr lang="ru-RU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57" name="Group 600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8166" y="2884"/>
                                                  <a:ext cx="4466" cy="3054"/>
                                                  <a:chOff x="8166" y="2884"/>
                                                  <a:chExt cx="4466" cy="3054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58" name="Freeform 619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2387" y="5553"/>
                                                    <a:ext cx="245" cy="21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+- 0 12434 12387"/>
                                                      <a:gd name="T1" fmla="*/ T0 w 245"/>
                                                      <a:gd name="T2" fmla="+- 0 5683 5553"/>
                                                      <a:gd name="T3" fmla="*/ 5683 h 217"/>
                                                      <a:gd name="T4" fmla="+- 0 12428 12387"/>
                                                      <a:gd name="T5" fmla="*/ T4 w 245"/>
                                                      <a:gd name="T6" fmla="+- 0 5662 5553"/>
                                                      <a:gd name="T7" fmla="*/ 5662 h 217"/>
                                                      <a:gd name="T8" fmla="+- 0 12427 12387"/>
                                                      <a:gd name="T9" fmla="*/ T8 w 245"/>
                                                      <a:gd name="T10" fmla="+- 0 5656 5553"/>
                                                      <a:gd name="T11" fmla="*/ 5656 h 217"/>
                                                      <a:gd name="T12" fmla="+- 0 12426 12387"/>
                                                      <a:gd name="T13" fmla="*/ T12 w 245"/>
                                                      <a:gd name="T14" fmla="+- 0 5635 5553"/>
                                                      <a:gd name="T15" fmla="*/ 5635 h 217"/>
                                                      <a:gd name="T16" fmla="+- 0 12430 12387"/>
                                                      <a:gd name="T17" fmla="*/ T16 w 245"/>
                                                      <a:gd name="T18" fmla="+- 0 5615 5553"/>
                                                      <a:gd name="T19" fmla="*/ 5615 h 217"/>
                                                      <a:gd name="T20" fmla="+- 0 12436 12387"/>
                                                      <a:gd name="T21" fmla="*/ T20 w 245"/>
                                                      <a:gd name="T22" fmla="+- 0 5599 5553"/>
                                                      <a:gd name="T23" fmla="*/ 5599 h 217"/>
                                                      <a:gd name="T24" fmla="+- 0 12398 12387"/>
                                                      <a:gd name="T25" fmla="*/ T24 w 245"/>
                                                      <a:gd name="T26" fmla="+- 0 5588 5553"/>
                                                      <a:gd name="T27" fmla="*/ 5588 h 217"/>
                                                      <a:gd name="T28" fmla="+- 0 12397 12387"/>
                                                      <a:gd name="T29" fmla="*/ T28 w 245"/>
                                                      <a:gd name="T30" fmla="+- 0 5592 5553"/>
                                                      <a:gd name="T31" fmla="*/ 5592 h 217"/>
                                                      <a:gd name="T32" fmla="+- 0 12391 12387"/>
                                                      <a:gd name="T33" fmla="*/ T32 w 245"/>
                                                      <a:gd name="T34" fmla="+- 0 5608 5553"/>
                                                      <a:gd name="T35" fmla="*/ 5608 h 217"/>
                                                      <a:gd name="T36" fmla="+- 0 12388 12387"/>
                                                      <a:gd name="T37" fmla="*/ T36 w 245"/>
                                                      <a:gd name="T38" fmla="+- 0 5627 5553"/>
                                                      <a:gd name="T39" fmla="*/ 5627 h 217"/>
                                                      <a:gd name="T40" fmla="+- 0 12387 12387"/>
                                                      <a:gd name="T41" fmla="*/ T40 w 245"/>
                                                      <a:gd name="T42" fmla="+- 0 5648 5553"/>
                                                      <a:gd name="T43" fmla="*/ 5648 h 217"/>
                                                      <a:gd name="T44" fmla="+- 0 12390 12387"/>
                                                      <a:gd name="T45" fmla="*/ T44 w 245"/>
                                                      <a:gd name="T46" fmla="+- 0 5670 5553"/>
                                                      <a:gd name="T47" fmla="*/ 5670 h 217"/>
                                                      <a:gd name="T48" fmla="+- 0 12393 12387"/>
                                                      <a:gd name="T49" fmla="*/ T48 w 245"/>
                                                      <a:gd name="T50" fmla="+- 0 5683 5553"/>
                                                      <a:gd name="T51" fmla="*/ 5683 h 217"/>
                                                      <a:gd name="T52" fmla="+- 0 12400 12387"/>
                                                      <a:gd name="T53" fmla="*/ T52 w 245"/>
                                                      <a:gd name="T54" fmla="+- 0 5703 5553"/>
                                                      <a:gd name="T55" fmla="*/ 5703 h 217"/>
                                                      <a:gd name="T56" fmla="+- 0 12410 12387"/>
                                                      <a:gd name="T57" fmla="*/ T56 w 245"/>
                                                      <a:gd name="T58" fmla="+- 0 5721 5553"/>
                                                      <a:gd name="T59" fmla="*/ 5721 h 217"/>
                                                      <a:gd name="T60" fmla="+- 0 12423 12387"/>
                                                      <a:gd name="T61" fmla="*/ T60 w 245"/>
                                                      <a:gd name="T62" fmla="+- 0 5737 5553"/>
                                                      <a:gd name="T63" fmla="*/ 5737 h 217"/>
                                                      <a:gd name="T64" fmla="+- 0 12437 12387"/>
                                                      <a:gd name="T65" fmla="*/ T64 w 245"/>
                                                      <a:gd name="T66" fmla="+- 0 5749 5553"/>
                                                      <a:gd name="T67" fmla="*/ 5749 h 217"/>
                                                      <a:gd name="T68" fmla="+- 0 12453 12387"/>
                                                      <a:gd name="T69" fmla="*/ T68 w 245"/>
                                                      <a:gd name="T70" fmla="+- 0 5759 5553"/>
                                                      <a:gd name="T71" fmla="*/ 5759 h 217"/>
                                                      <a:gd name="T72" fmla="+- 0 12471 12387"/>
                                                      <a:gd name="T73" fmla="*/ T72 w 245"/>
                                                      <a:gd name="T74" fmla="+- 0 5766 5553"/>
                                                      <a:gd name="T75" fmla="*/ 5766 h 217"/>
                                                      <a:gd name="T76" fmla="+- 0 12491 12387"/>
                                                      <a:gd name="T77" fmla="*/ T76 w 245"/>
                                                      <a:gd name="T78" fmla="+- 0 5769 5553"/>
                                                      <a:gd name="T79" fmla="*/ 5769 h 217"/>
                                                      <a:gd name="T80" fmla="+- 0 12512 12387"/>
                                                      <a:gd name="T81" fmla="*/ T80 w 245"/>
                                                      <a:gd name="T82" fmla="+- 0 5770 5553"/>
                                                      <a:gd name="T83" fmla="*/ 5770 h 217"/>
                                                      <a:gd name="T84" fmla="+- 0 12534 12387"/>
                                                      <a:gd name="T85" fmla="*/ T84 w 245"/>
                                                      <a:gd name="T86" fmla="+- 0 5767 5553"/>
                                                      <a:gd name="T87" fmla="*/ 5767 h 217"/>
                                                      <a:gd name="T88" fmla="+- 0 12562 12387"/>
                                                      <a:gd name="T89" fmla="*/ T88 w 245"/>
                                                      <a:gd name="T90" fmla="+- 0 5758 5553"/>
                                                      <a:gd name="T91" fmla="*/ 5758 h 217"/>
                                                      <a:gd name="T92" fmla="+- 0 12581 12387"/>
                                                      <a:gd name="T93" fmla="*/ T92 w 245"/>
                                                      <a:gd name="T94" fmla="+- 0 5749 5553"/>
                                                      <a:gd name="T95" fmla="*/ 5749 h 217"/>
                                                      <a:gd name="T96" fmla="+- 0 12596 12387"/>
                                                      <a:gd name="T97" fmla="*/ T96 w 245"/>
                                                      <a:gd name="T98" fmla="+- 0 5737 5553"/>
                                                      <a:gd name="T99" fmla="*/ 5737 h 217"/>
                                                      <a:gd name="T100" fmla="+- 0 12610 12387"/>
                                                      <a:gd name="T101" fmla="*/ T100 w 245"/>
                                                      <a:gd name="T102" fmla="+- 0 5722 5553"/>
                                                      <a:gd name="T103" fmla="*/ 5722 h 217"/>
                                                      <a:gd name="T104" fmla="+- 0 12620 12387"/>
                                                      <a:gd name="T105" fmla="*/ T104 w 245"/>
                                                      <a:gd name="T106" fmla="+- 0 5706 5553"/>
                                                      <a:gd name="T107" fmla="*/ 5706 h 217"/>
                                                      <a:gd name="T108" fmla="+- 0 12627 12387"/>
                                                      <a:gd name="T109" fmla="*/ T108 w 245"/>
                                                      <a:gd name="T110" fmla="+- 0 5688 5553"/>
                                                      <a:gd name="T111" fmla="*/ 5688 h 217"/>
                                                      <a:gd name="T112" fmla="+- 0 12631 12387"/>
                                                      <a:gd name="T113" fmla="*/ T112 w 245"/>
                                                      <a:gd name="T114" fmla="+- 0 5669 5553"/>
                                                      <a:gd name="T115" fmla="*/ 5669 h 217"/>
                                                      <a:gd name="T116" fmla="+- 0 12632 12387"/>
                                                      <a:gd name="T117" fmla="*/ T116 w 245"/>
                                                      <a:gd name="T118" fmla="+- 0 5648 5553"/>
                                                      <a:gd name="T119" fmla="*/ 5648 h 217"/>
                                                      <a:gd name="T120" fmla="+- 0 12629 12387"/>
                                                      <a:gd name="T121" fmla="*/ T120 w 245"/>
                                                      <a:gd name="T122" fmla="+- 0 5627 5553"/>
                                                      <a:gd name="T123" fmla="*/ 5627 h 217"/>
                                                      <a:gd name="T124" fmla="+- 0 12620 12387"/>
                                                      <a:gd name="T125" fmla="*/ T124 w 245"/>
                                                      <a:gd name="T126" fmla="+- 0 5598 5553"/>
                                                      <a:gd name="T127" fmla="*/ 5598 h 217"/>
                                                      <a:gd name="T128" fmla="+- 0 12611 12387"/>
                                                      <a:gd name="T129" fmla="*/ T128 w 245"/>
                                                      <a:gd name="T130" fmla="+- 0 5579 5553"/>
                                                      <a:gd name="T131" fmla="*/ 5579 h 217"/>
                                                      <a:gd name="T132" fmla="+- 0 12600 12387"/>
                                                      <a:gd name="T133" fmla="*/ T132 w 245"/>
                                                      <a:gd name="T134" fmla="+- 0 5564 5553"/>
                                                      <a:gd name="T135" fmla="*/ 5564 h 217"/>
                                                      <a:gd name="T136" fmla="+- 0 12588 12387"/>
                                                      <a:gd name="T137" fmla="*/ T136 w 245"/>
                                                      <a:gd name="T138" fmla="+- 0 5553 5553"/>
                                                      <a:gd name="T139" fmla="*/ 5553 h 217"/>
                                                      <a:gd name="T140" fmla="+- 0 12560 12387"/>
                                                      <a:gd name="T141" fmla="*/ T140 w 245"/>
                                                      <a:gd name="T142" fmla="+- 0 5575 5553"/>
                                                      <a:gd name="T143" fmla="*/ 5575 h 217"/>
                                                      <a:gd name="T144" fmla="+- 0 12573 12387"/>
                                                      <a:gd name="T145" fmla="*/ T144 w 245"/>
                                                      <a:gd name="T146" fmla="+- 0 5589 5553"/>
                                                      <a:gd name="T147" fmla="*/ 5589 h 217"/>
                                                      <a:gd name="T148" fmla="+- 0 12583 12387"/>
                                                      <a:gd name="T149" fmla="*/ T148 w 245"/>
                                                      <a:gd name="T150" fmla="+- 0 5606 5553"/>
                                                      <a:gd name="T151" fmla="*/ 5606 h 217"/>
                                                      <a:gd name="T152" fmla="+- 0 12589 12387"/>
                                                      <a:gd name="T153" fmla="*/ T152 w 245"/>
                                                      <a:gd name="T154" fmla="+- 0 5625 5553"/>
                                                      <a:gd name="T155" fmla="*/ 5625 h 217"/>
                                                      <a:gd name="T156" fmla="+- 0 12591 12387"/>
                                                      <a:gd name="T157" fmla="*/ T156 w 245"/>
                                                      <a:gd name="T158" fmla="+- 0 5640 5553"/>
                                                      <a:gd name="T159" fmla="*/ 5640 h 217"/>
                                                      <a:gd name="T160" fmla="+- 0 12591 12387"/>
                                                      <a:gd name="T161" fmla="*/ T160 w 245"/>
                                                      <a:gd name="T162" fmla="+- 0 5661 5553"/>
                                                      <a:gd name="T163" fmla="*/ 5661 h 217"/>
                                                      <a:gd name="T164" fmla="+- 0 12586 12387"/>
                                                      <a:gd name="T165" fmla="*/ T164 w 245"/>
                                                      <a:gd name="T166" fmla="+- 0 5680 5553"/>
                                                      <a:gd name="T167" fmla="*/ 5680 h 217"/>
                                                      <a:gd name="T168" fmla="+- 0 12577 12387"/>
                                                      <a:gd name="T169" fmla="*/ T168 w 245"/>
                                                      <a:gd name="T170" fmla="+- 0 5697 5553"/>
                                                      <a:gd name="T171" fmla="*/ 5697 h 217"/>
                                                      <a:gd name="T172" fmla="+- 0 12563 12387"/>
                                                      <a:gd name="T173" fmla="*/ T172 w 245"/>
                                                      <a:gd name="T174" fmla="+- 0 5710 5553"/>
                                                      <a:gd name="T175" fmla="*/ 5710 h 217"/>
                                                      <a:gd name="T176" fmla="+- 0 12546 12387"/>
                                                      <a:gd name="T177" fmla="*/ T176 w 245"/>
                                                      <a:gd name="T178" fmla="+- 0 5720 5553"/>
                                                      <a:gd name="T179" fmla="*/ 5720 h 217"/>
                                                      <a:gd name="T180" fmla="+- 0 12525 12387"/>
                                                      <a:gd name="T181" fmla="*/ T180 w 245"/>
                                                      <a:gd name="T182" fmla="+- 0 5617 5553"/>
                                                      <a:gd name="T183" fmla="*/ 5617 h 217"/>
                                                      <a:gd name="T184" fmla="+- 0 12487 12387"/>
                                                      <a:gd name="T185" fmla="*/ T184 w 245"/>
                                                      <a:gd name="T186" fmla="+- 0 5625 5553"/>
                                                      <a:gd name="T187" fmla="*/ 5625 h 217"/>
                                                      <a:gd name="T188" fmla="+- 0 12508 12387"/>
                                                      <a:gd name="T189" fmla="*/ T188 w 245"/>
                                                      <a:gd name="T190" fmla="+- 0 5729 5553"/>
                                                      <a:gd name="T191" fmla="*/ 5729 h 217"/>
                                                      <a:gd name="T192" fmla="+- 0 12500 12387"/>
                                                      <a:gd name="T193" fmla="*/ T192 w 245"/>
                                                      <a:gd name="T194" fmla="+- 0 5729 5553"/>
                                                      <a:gd name="T195" fmla="*/ 5729 h 217"/>
                                                      <a:gd name="T196" fmla="+- 0 12478 12387"/>
                                                      <a:gd name="T197" fmla="*/ T196 w 245"/>
                                                      <a:gd name="T198" fmla="+- 0 5725 5553"/>
                                                      <a:gd name="T199" fmla="*/ 5725 h 217"/>
                                                      <a:gd name="T200" fmla="+- 0 12460 12387"/>
                                                      <a:gd name="T201" fmla="*/ T200 w 245"/>
                                                      <a:gd name="T202" fmla="+- 0 5715 5553"/>
                                                      <a:gd name="T203" fmla="*/ 5715 h 217"/>
                                                      <a:gd name="T204" fmla="+- 0 12445 12387"/>
                                                      <a:gd name="T205" fmla="*/ T204 w 245"/>
                                                      <a:gd name="T206" fmla="+- 0 5701 5553"/>
                                                      <a:gd name="T207" fmla="*/ 5701 h 217"/>
                                                      <a:gd name="T208" fmla="+- 0 12434 12387"/>
                                                      <a:gd name="T209" fmla="*/ T208 w 245"/>
                                                      <a:gd name="T210" fmla="+- 0 5683 5553"/>
                                                      <a:gd name="T211" fmla="*/ 5683 h 21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T1" y="T3"/>
                                                      </a:cxn>
                                                      <a:cxn ang="0">
                                                        <a:pos x="T5" y="T7"/>
                                                      </a:cxn>
                                                      <a:cxn ang="0">
                                                        <a:pos x="T9" y="T11"/>
                                                      </a:cxn>
                                                      <a:cxn ang="0">
                                                        <a:pos x="T13" y="T15"/>
                                                      </a:cxn>
                                                      <a:cxn ang="0">
                                                        <a:pos x="T17" y="T19"/>
                                                      </a:cxn>
                                                      <a:cxn ang="0">
                                                        <a:pos x="T21" y="T23"/>
                                                      </a:cxn>
                                                      <a:cxn ang="0">
                                                        <a:pos x="T25" y="T27"/>
                                                      </a:cxn>
                                                      <a:cxn ang="0">
                                                        <a:pos x="T29" y="T31"/>
                                                      </a:cxn>
                                                      <a:cxn ang="0">
                                                        <a:pos x="T33" y="T35"/>
                                                      </a:cxn>
                                                      <a:cxn ang="0">
                                                        <a:pos x="T37" y="T39"/>
                                                      </a:cxn>
                                                      <a:cxn ang="0">
                                                        <a:pos x="T41" y="T43"/>
                                                      </a:cxn>
                                                      <a:cxn ang="0">
                                                        <a:pos x="T45" y="T47"/>
                                                      </a:cxn>
                                                      <a:cxn ang="0">
                                                        <a:pos x="T49" y="T51"/>
                                                      </a:cxn>
                                                      <a:cxn ang="0">
                                                        <a:pos x="T53" y="T55"/>
                                                      </a:cxn>
                                                      <a:cxn ang="0">
                                                        <a:pos x="T57" y="T59"/>
                                                      </a:cxn>
                                                      <a:cxn ang="0">
                                                        <a:pos x="T61" y="T63"/>
                                                      </a:cxn>
                                                      <a:cxn ang="0">
                                                        <a:pos x="T65" y="T67"/>
                                                      </a:cxn>
                                                      <a:cxn ang="0">
                                                        <a:pos x="T69" y="T71"/>
                                                      </a:cxn>
                                                      <a:cxn ang="0">
                                                        <a:pos x="T73" y="T75"/>
                                                      </a:cxn>
                                                      <a:cxn ang="0">
                                                        <a:pos x="T77" y="T79"/>
                                                      </a:cxn>
                                                      <a:cxn ang="0">
                                                        <a:pos x="T81" y="T83"/>
                                                      </a:cxn>
                                                      <a:cxn ang="0">
                                                        <a:pos x="T85" y="T87"/>
                                                      </a:cxn>
                                                      <a:cxn ang="0">
                                                        <a:pos x="T89" y="T91"/>
                                                      </a:cxn>
                                                      <a:cxn ang="0">
                                                        <a:pos x="T93" y="T95"/>
                                                      </a:cxn>
                                                      <a:cxn ang="0">
                                                        <a:pos x="T97" y="T99"/>
                                                      </a:cxn>
                                                      <a:cxn ang="0">
                                                        <a:pos x="T101" y="T103"/>
                                                      </a:cxn>
                                                      <a:cxn ang="0">
                                                        <a:pos x="T105" y="T107"/>
                                                      </a:cxn>
                                                      <a:cxn ang="0">
                                                        <a:pos x="T109" y="T111"/>
                                                      </a:cxn>
                                                      <a:cxn ang="0">
                                                        <a:pos x="T113" y="T115"/>
                                                      </a:cxn>
                                                      <a:cxn ang="0">
                                                        <a:pos x="T117" y="T119"/>
                                                      </a:cxn>
                                                      <a:cxn ang="0">
                                                        <a:pos x="T121" y="T123"/>
                                                      </a:cxn>
                                                      <a:cxn ang="0">
                                                        <a:pos x="T125" y="T127"/>
                                                      </a:cxn>
                                                      <a:cxn ang="0">
                                                        <a:pos x="T129" y="T131"/>
                                                      </a:cxn>
                                                      <a:cxn ang="0">
                                                        <a:pos x="T133" y="T135"/>
                                                      </a:cxn>
                                                      <a:cxn ang="0">
                                                        <a:pos x="T137" y="T139"/>
                                                      </a:cxn>
                                                      <a:cxn ang="0">
                                                        <a:pos x="T141" y="T143"/>
                                                      </a:cxn>
                                                      <a:cxn ang="0">
                                                        <a:pos x="T145" y="T147"/>
                                                      </a:cxn>
                                                      <a:cxn ang="0">
                                                        <a:pos x="T149" y="T151"/>
                                                      </a:cxn>
                                                      <a:cxn ang="0">
                                                        <a:pos x="T153" y="T155"/>
                                                      </a:cxn>
                                                      <a:cxn ang="0">
                                                        <a:pos x="T157" y="T159"/>
                                                      </a:cxn>
                                                      <a:cxn ang="0">
                                                        <a:pos x="T161" y="T163"/>
                                                      </a:cxn>
                                                      <a:cxn ang="0">
                                                        <a:pos x="T165" y="T167"/>
                                                      </a:cxn>
                                                      <a:cxn ang="0">
                                                        <a:pos x="T169" y="T171"/>
                                                      </a:cxn>
                                                      <a:cxn ang="0">
                                                        <a:pos x="T173" y="T175"/>
                                                      </a:cxn>
                                                      <a:cxn ang="0">
                                                        <a:pos x="T177" y="T179"/>
                                                      </a:cxn>
                                                      <a:cxn ang="0">
                                                        <a:pos x="T181" y="T183"/>
                                                      </a:cxn>
                                                      <a:cxn ang="0">
                                                        <a:pos x="T185" y="T187"/>
                                                      </a:cxn>
                                                      <a:cxn ang="0">
                                                        <a:pos x="T189" y="T191"/>
                                                      </a:cxn>
                                                      <a:cxn ang="0">
                                                        <a:pos x="T193" y="T195"/>
                                                      </a:cxn>
                                                      <a:cxn ang="0">
                                                        <a:pos x="T197" y="T199"/>
                                                      </a:cxn>
                                                      <a:cxn ang="0">
                                                        <a:pos x="T201" y="T203"/>
                                                      </a:cxn>
                                                      <a:cxn ang="0">
                                                        <a:pos x="T205" y="T207"/>
                                                      </a:cxn>
                                                      <a:cxn ang="0">
                                                        <a:pos x="T209" y="T211"/>
                                                      </a:cxn>
                                                    </a:cxnLst>
                                                    <a:rect l="0" t="0" r="r" b="b"/>
                                                    <a:pathLst>
                                                      <a:path w="245" h="217">
                                                        <a:moveTo>
                                                          <a:pt x="47" y="130"/>
                                                        </a:moveTo>
                                                        <a:lnTo>
                                                          <a:pt x="41" y="109"/>
                                                        </a:lnTo>
                                                        <a:lnTo>
                                                          <a:pt x="40" y="103"/>
                                                        </a:lnTo>
                                                        <a:lnTo>
                                                          <a:pt x="39" y="82"/>
                                                        </a:lnTo>
                                                        <a:lnTo>
                                                          <a:pt x="43" y="62"/>
                                                        </a:lnTo>
                                                        <a:lnTo>
                                                          <a:pt x="49" y="46"/>
                                                        </a:lnTo>
                                                        <a:lnTo>
                                                          <a:pt x="11" y="35"/>
                                                        </a:lnTo>
                                                        <a:lnTo>
                                                          <a:pt x="10" y="39"/>
                                                        </a:lnTo>
                                                        <a:lnTo>
                                                          <a:pt x="4" y="55"/>
                                                        </a:lnTo>
                                                        <a:lnTo>
                                                          <a:pt x="1" y="74"/>
                                                        </a:lnTo>
                                                        <a:lnTo>
                                                          <a:pt x="0" y="95"/>
                                                        </a:lnTo>
                                                        <a:lnTo>
                                                          <a:pt x="3" y="117"/>
                                                        </a:lnTo>
                                                        <a:lnTo>
                                                          <a:pt x="6" y="130"/>
                                                        </a:lnTo>
                                                        <a:lnTo>
                                                          <a:pt x="13" y="150"/>
                                                        </a:lnTo>
                                                        <a:lnTo>
                                                          <a:pt x="23" y="168"/>
                                                        </a:lnTo>
                                                        <a:lnTo>
                                                          <a:pt x="36" y="184"/>
                                                        </a:lnTo>
                                                        <a:lnTo>
                                                          <a:pt x="50" y="196"/>
                                                        </a:lnTo>
                                                        <a:lnTo>
                                                          <a:pt x="66" y="206"/>
                                                        </a:lnTo>
                                                        <a:lnTo>
                                                          <a:pt x="84" y="213"/>
                                                        </a:lnTo>
                                                        <a:lnTo>
                                                          <a:pt x="104" y="216"/>
                                                        </a:lnTo>
                                                        <a:lnTo>
                                                          <a:pt x="125" y="217"/>
                                                        </a:lnTo>
                                                        <a:lnTo>
                                                          <a:pt x="147" y="214"/>
                                                        </a:lnTo>
                                                        <a:lnTo>
                                                          <a:pt x="175" y="205"/>
                                                        </a:lnTo>
                                                        <a:lnTo>
                                                          <a:pt x="194" y="196"/>
                                                        </a:lnTo>
                                                        <a:lnTo>
                                                          <a:pt x="209" y="184"/>
                                                        </a:lnTo>
                                                        <a:lnTo>
                                                          <a:pt x="223" y="169"/>
                                                        </a:lnTo>
                                                        <a:lnTo>
                                                          <a:pt x="233" y="153"/>
                                                        </a:lnTo>
                                                        <a:lnTo>
                                                          <a:pt x="240" y="135"/>
                                                        </a:lnTo>
                                                        <a:lnTo>
                                                          <a:pt x="244" y="116"/>
                                                        </a:lnTo>
                                                        <a:lnTo>
                                                          <a:pt x="245" y="95"/>
                                                        </a:lnTo>
                                                        <a:lnTo>
                                                          <a:pt x="242" y="74"/>
                                                        </a:lnTo>
                                                        <a:lnTo>
                                                          <a:pt x="233" y="45"/>
                                                        </a:lnTo>
                                                        <a:lnTo>
                                                          <a:pt x="224" y="26"/>
                                                        </a:lnTo>
                                                        <a:lnTo>
                                                          <a:pt x="213" y="11"/>
                                                        </a:lnTo>
                                                        <a:lnTo>
                                                          <a:pt x="201" y="0"/>
                                                        </a:lnTo>
                                                        <a:lnTo>
                                                          <a:pt x="173" y="22"/>
                                                        </a:lnTo>
                                                        <a:lnTo>
                                                          <a:pt x="186" y="36"/>
                                                        </a:lnTo>
                                                        <a:lnTo>
                                                          <a:pt x="196" y="53"/>
                                                        </a:lnTo>
                                                        <a:lnTo>
                                                          <a:pt x="202" y="72"/>
                                                        </a:lnTo>
                                                        <a:lnTo>
                                                          <a:pt x="204" y="87"/>
                                                        </a:lnTo>
                                                        <a:lnTo>
                                                          <a:pt x="204" y="108"/>
                                                        </a:lnTo>
                                                        <a:lnTo>
                                                          <a:pt x="199" y="127"/>
                                                        </a:lnTo>
                                                        <a:lnTo>
                                                          <a:pt x="190" y="144"/>
                                                        </a:lnTo>
                                                        <a:lnTo>
                                                          <a:pt x="176" y="157"/>
                                                        </a:lnTo>
                                                        <a:lnTo>
                                                          <a:pt x="159" y="167"/>
                                                        </a:lnTo>
                                                        <a:lnTo>
                                                          <a:pt x="138" y="64"/>
                                                        </a:lnTo>
                                                        <a:lnTo>
                                                          <a:pt x="100" y="72"/>
                                                        </a:lnTo>
                                                        <a:lnTo>
                                                          <a:pt x="121" y="176"/>
                                                        </a:lnTo>
                                                        <a:lnTo>
                                                          <a:pt x="113" y="176"/>
                                                        </a:lnTo>
                                                        <a:lnTo>
                                                          <a:pt x="91" y="172"/>
                                                        </a:lnTo>
                                                        <a:lnTo>
                                                          <a:pt x="73" y="162"/>
                                                        </a:lnTo>
                                                        <a:lnTo>
                                                          <a:pt x="58" y="148"/>
                                                        </a:lnTo>
                                                        <a:lnTo>
                                                          <a:pt x="47" y="130"/>
                                                        </a:ln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FFFFFF"/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  <a:extLst>
                                                    <a:ext uri="{91240B29-F687-4F45-9708-019B960494DF}">
                                                      <a14:hiddenLine xmlns:a14="http://schemas.microsoft.com/office/drawing/2010/main" w="9525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14:hiddenLine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 rot="0" vert="horz" wrap="square" lIns="91440" tIns="45720" rIns="91440" bIns="45720" anchor="t" anchorCtr="0" upright="1">
                                                    <a:noAutofit/>
                                                  </a:bodyPr>
                                                  <a:lstStyle/>
                                                  <a:p>
                                                    <a:endParaRPr lang="ru-RU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59" name="Group 601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8166" y="2884"/>
                                                    <a:ext cx="3061" cy="3054"/>
                                                    <a:chOff x="8166" y="2884"/>
                                                    <a:chExt cx="3061" cy="3054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60" name="Freeform 618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8166" y="2884"/>
                                                      <a:ext cx="3061" cy="3054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+- 0 8743 8166"/>
                                                        <a:gd name="T1" fmla="*/ T0 w 3061"/>
                                                        <a:gd name="T2" fmla="+- 0 5939 2884"/>
                                                        <a:gd name="T3" fmla="*/ 5939 h 3054"/>
                                                        <a:gd name="T4" fmla="+- 0 8751 8166"/>
                                                        <a:gd name="T5" fmla="*/ T4 w 3061"/>
                                                        <a:gd name="T6" fmla="+- 0 5735 2884"/>
                                                        <a:gd name="T7" fmla="*/ 5735 h 3054"/>
                                                        <a:gd name="T8" fmla="+- 0 8776 8166"/>
                                                        <a:gd name="T9" fmla="*/ T8 w 3061"/>
                                                        <a:gd name="T10" fmla="+- 0 5536 2884"/>
                                                        <a:gd name="T11" fmla="*/ 5536 h 3054"/>
                                                        <a:gd name="T12" fmla="+- 0 8816 8166"/>
                                                        <a:gd name="T13" fmla="*/ T12 w 3061"/>
                                                        <a:gd name="T14" fmla="+- 0 5343 2884"/>
                                                        <a:gd name="T15" fmla="*/ 5343 h 3054"/>
                                                        <a:gd name="T16" fmla="+- 0 8870 8166"/>
                                                        <a:gd name="T17" fmla="*/ T16 w 3061"/>
                                                        <a:gd name="T18" fmla="+- 0 5155 2884"/>
                                                        <a:gd name="T19" fmla="*/ 5155 h 3054"/>
                                                        <a:gd name="T20" fmla="+- 0 8939 8166"/>
                                                        <a:gd name="T21" fmla="*/ T20 w 3061"/>
                                                        <a:gd name="T22" fmla="+- 0 4973 2884"/>
                                                        <a:gd name="T23" fmla="*/ 4973 h 3054"/>
                                                        <a:gd name="T24" fmla="+- 0 9021 8166"/>
                                                        <a:gd name="T25" fmla="*/ T24 w 3061"/>
                                                        <a:gd name="T26" fmla="+- 0 4799 2884"/>
                                                        <a:gd name="T27" fmla="*/ 4799 h 3054"/>
                                                        <a:gd name="T28" fmla="+- 0 9116 8166"/>
                                                        <a:gd name="T29" fmla="*/ T28 w 3061"/>
                                                        <a:gd name="T30" fmla="+- 0 4632 2884"/>
                                                        <a:gd name="T31" fmla="*/ 4632 h 3054"/>
                                                        <a:gd name="T32" fmla="+- 0 9223 8166"/>
                                                        <a:gd name="T33" fmla="*/ T32 w 3061"/>
                                                        <a:gd name="T34" fmla="+- 0 4474 2884"/>
                                                        <a:gd name="T35" fmla="*/ 4474 h 3054"/>
                                                        <a:gd name="T36" fmla="+- 0 9342 8166"/>
                                                        <a:gd name="T37" fmla="*/ T36 w 3061"/>
                                                        <a:gd name="T38" fmla="+- 0 4325 2884"/>
                                                        <a:gd name="T39" fmla="*/ 4325 h 3054"/>
                                                        <a:gd name="T40" fmla="+- 0 9471 8166"/>
                                                        <a:gd name="T41" fmla="*/ T40 w 3061"/>
                                                        <a:gd name="T42" fmla="+- 0 4186 2884"/>
                                                        <a:gd name="T43" fmla="*/ 4186 h 3054"/>
                                                        <a:gd name="T44" fmla="+- 0 9611 8166"/>
                                                        <a:gd name="T45" fmla="*/ T44 w 3061"/>
                                                        <a:gd name="T46" fmla="+- 0 4056 2884"/>
                                                        <a:gd name="T47" fmla="*/ 4056 h 3054"/>
                                                        <a:gd name="T48" fmla="+- 0 9761 8166"/>
                                                        <a:gd name="T49" fmla="*/ T48 w 3061"/>
                                                        <a:gd name="T50" fmla="+- 0 3938 2884"/>
                                                        <a:gd name="T51" fmla="*/ 3938 h 3054"/>
                                                        <a:gd name="T52" fmla="+- 0 9919 8166"/>
                                                        <a:gd name="T53" fmla="*/ T52 w 3061"/>
                                                        <a:gd name="T54" fmla="+- 0 3831 2884"/>
                                                        <a:gd name="T55" fmla="*/ 3831 h 3054"/>
                                                        <a:gd name="T56" fmla="+- 0 10086 8166"/>
                                                        <a:gd name="T57" fmla="*/ T56 w 3061"/>
                                                        <a:gd name="T58" fmla="+- 0 3737 2884"/>
                                                        <a:gd name="T59" fmla="*/ 3737 h 3054"/>
                                                        <a:gd name="T60" fmla="+- 0 10260 8166"/>
                                                        <a:gd name="T61" fmla="*/ T60 w 3061"/>
                                                        <a:gd name="T62" fmla="+- 0 3655 2884"/>
                                                        <a:gd name="T63" fmla="*/ 3655 h 3054"/>
                                                        <a:gd name="T64" fmla="+- 0 10442 8166"/>
                                                        <a:gd name="T65" fmla="*/ T64 w 3061"/>
                                                        <a:gd name="T66" fmla="+- 0 3587 2884"/>
                                                        <a:gd name="T67" fmla="*/ 3587 h 3054"/>
                                                        <a:gd name="T68" fmla="+- 0 10630 8166"/>
                                                        <a:gd name="T69" fmla="*/ T68 w 3061"/>
                                                        <a:gd name="T70" fmla="+- 0 3532 2884"/>
                                                        <a:gd name="T71" fmla="*/ 3532 h 3054"/>
                                                        <a:gd name="T72" fmla="+- 0 10824 8166"/>
                                                        <a:gd name="T73" fmla="*/ T72 w 3061"/>
                                                        <a:gd name="T74" fmla="+- 0 3493 2884"/>
                                                        <a:gd name="T75" fmla="*/ 3493 h 3054"/>
                                                        <a:gd name="T76" fmla="+- 0 11023 8166"/>
                                                        <a:gd name="T77" fmla="*/ T76 w 3061"/>
                                                        <a:gd name="T78" fmla="+- 0 3469 2884"/>
                                                        <a:gd name="T79" fmla="*/ 3469 h 3054"/>
                                                        <a:gd name="T80" fmla="+- 0 11226 8166"/>
                                                        <a:gd name="T81" fmla="*/ T80 w 3061"/>
                                                        <a:gd name="T82" fmla="+- 0 3461 2884"/>
                                                        <a:gd name="T83" fmla="*/ 3461 h 3054"/>
                                                        <a:gd name="T84" fmla="+- 0 11227 8166"/>
                                                        <a:gd name="T85" fmla="*/ T84 w 3061"/>
                                                        <a:gd name="T86" fmla="+- 0 2884 2884"/>
                                                        <a:gd name="T87" fmla="*/ 2884 h 3054"/>
                                                        <a:gd name="T88" fmla="+- 0 10976 8166"/>
                                                        <a:gd name="T89" fmla="*/ T88 w 3061"/>
                                                        <a:gd name="T90" fmla="+- 0 2894 2884"/>
                                                        <a:gd name="T91" fmla="*/ 2894 h 3054"/>
                                                        <a:gd name="T92" fmla="+- 0 10731 8166"/>
                                                        <a:gd name="T93" fmla="*/ T92 w 3061"/>
                                                        <a:gd name="T94" fmla="+- 0 2924 2884"/>
                                                        <a:gd name="T95" fmla="*/ 2924 h 3054"/>
                                                        <a:gd name="T96" fmla="+- 0 10492 8166"/>
                                                        <a:gd name="T97" fmla="*/ T96 w 3061"/>
                                                        <a:gd name="T98" fmla="+- 0 2972 2884"/>
                                                        <a:gd name="T99" fmla="*/ 2972 h 3054"/>
                                                        <a:gd name="T100" fmla="+- 0 10260 8166"/>
                                                        <a:gd name="T101" fmla="*/ T100 w 3061"/>
                                                        <a:gd name="T102" fmla="+- 0 3039 2884"/>
                                                        <a:gd name="T103" fmla="*/ 3039 h 3054"/>
                                                        <a:gd name="T104" fmla="+- 0 10037 8166"/>
                                                        <a:gd name="T105" fmla="*/ T104 w 3061"/>
                                                        <a:gd name="T106" fmla="+- 0 3123 2884"/>
                                                        <a:gd name="T107" fmla="*/ 3123 h 3054"/>
                                                        <a:gd name="T108" fmla="+- 0 9821 8166"/>
                                                        <a:gd name="T109" fmla="*/ T108 w 3061"/>
                                                        <a:gd name="T110" fmla="+- 0 3224 2884"/>
                                                        <a:gd name="T111" fmla="*/ 3224 h 3054"/>
                                                        <a:gd name="T112" fmla="+- 0 9616 8166"/>
                                                        <a:gd name="T113" fmla="*/ T112 w 3061"/>
                                                        <a:gd name="T114" fmla="+- 0 3340 2884"/>
                                                        <a:gd name="T115" fmla="*/ 3340 h 3054"/>
                                                        <a:gd name="T116" fmla="+- 0 9421 8166"/>
                                                        <a:gd name="T117" fmla="*/ T116 w 3061"/>
                                                        <a:gd name="T118" fmla="+- 0 3472 2884"/>
                                                        <a:gd name="T119" fmla="*/ 3472 h 3054"/>
                                                        <a:gd name="T120" fmla="+- 0 9236 8166"/>
                                                        <a:gd name="T121" fmla="*/ T120 w 3061"/>
                                                        <a:gd name="T122" fmla="+- 0 3618 2884"/>
                                                        <a:gd name="T123" fmla="*/ 3618 h 3054"/>
                                                        <a:gd name="T124" fmla="+- 0 9064 8166"/>
                                                        <a:gd name="T125" fmla="*/ T124 w 3061"/>
                                                        <a:gd name="T126" fmla="+- 0 3777 2884"/>
                                                        <a:gd name="T127" fmla="*/ 3777 h 3054"/>
                                                        <a:gd name="T128" fmla="+- 0 8904 8166"/>
                                                        <a:gd name="T129" fmla="*/ T128 w 3061"/>
                                                        <a:gd name="T130" fmla="+- 0 3949 2884"/>
                                                        <a:gd name="T131" fmla="*/ 3949 h 3054"/>
                                                        <a:gd name="T132" fmla="+- 0 8758 8166"/>
                                                        <a:gd name="T133" fmla="*/ T132 w 3061"/>
                                                        <a:gd name="T134" fmla="+- 0 4133 2884"/>
                                                        <a:gd name="T135" fmla="*/ 4133 h 3054"/>
                                                        <a:gd name="T136" fmla="+- 0 8626 8166"/>
                                                        <a:gd name="T137" fmla="*/ T136 w 3061"/>
                                                        <a:gd name="T138" fmla="+- 0 4328 2884"/>
                                                        <a:gd name="T139" fmla="*/ 4328 h 3054"/>
                                                        <a:gd name="T140" fmla="+- 0 8509 8166"/>
                                                        <a:gd name="T141" fmla="*/ T140 w 3061"/>
                                                        <a:gd name="T142" fmla="+- 0 4533 2884"/>
                                                        <a:gd name="T143" fmla="*/ 4533 h 3054"/>
                                                        <a:gd name="T144" fmla="+- 0 8408 8166"/>
                                                        <a:gd name="T145" fmla="*/ T144 w 3061"/>
                                                        <a:gd name="T146" fmla="+- 0 4748 2884"/>
                                                        <a:gd name="T147" fmla="*/ 4748 h 3054"/>
                                                        <a:gd name="T148" fmla="+- 0 8323 8166"/>
                                                        <a:gd name="T149" fmla="*/ T148 w 3061"/>
                                                        <a:gd name="T150" fmla="+- 0 4972 2884"/>
                                                        <a:gd name="T151" fmla="*/ 4972 h 3054"/>
                                                        <a:gd name="T152" fmla="+- 0 8256 8166"/>
                                                        <a:gd name="T153" fmla="*/ T152 w 3061"/>
                                                        <a:gd name="T154" fmla="+- 0 5203 2884"/>
                                                        <a:gd name="T155" fmla="*/ 5203 h 3054"/>
                                                        <a:gd name="T156" fmla="+- 0 8207 8166"/>
                                                        <a:gd name="T157" fmla="*/ T156 w 3061"/>
                                                        <a:gd name="T158" fmla="+- 0 5442 2884"/>
                                                        <a:gd name="T159" fmla="*/ 5442 h 3054"/>
                                                        <a:gd name="T160" fmla="+- 0 8176 8166"/>
                                                        <a:gd name="T161" fmla="*/ T160 w 3061"/>
                                                        <a:gd name="T162" fmla="+- 0 5687 2884"/>
                                                        <a:gd name="T163" fmla="*/ 5687 h 3054"/>
                                                        <a:gd name="T164" fmla="+- 0 8166 8166"/>
                                                        <a:gd name="T165" fmla="*/ T164 w 3061"/>
                                                        <a:gd name="T166" fmla="+- 0 5938 2884"/>
                                                        <a:gd name="T167" fmla="*/ 5938 h 3054"/>
                                                        <a:gd name="T168" fmla="+- 0 8743 8166"/>
                                                        <a:gd name="T169" fmla="*/ T168 w 3061"/>
                                                        <a:gd name="T170" fmla="+- 0 5939 2884"/>
                                                        <a:gd name="T171" fmla="*/ 5939 h 3054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T1" y="T3"/>
                                                        </a:cxn>
                                                        <a:cxn ang="0">
                                                          <a:pos x="T5" y="T7"/>
                                                        </a:cxn>
                                                        <a:cxn ang="0">
                                                          <a:pos x="T9" y="T11"/>
                                                        </a:cxn>
                                                        <a:cxn ang="0">
                                                          <a:pos x="T13" y="T15"/>
                                                        </a:cxn>
                                                        <a:cxn ang="0">
                                                          <a:pos x="T17" y="T19"/>
                                                        </a:cxn>
                                                        <a:cxn ang="0">
                                                          <a:pos x="T21" y="T23"/>
                                                        </a:cxn>
                                                        <a:cxn ang="0">
                                                          <a:pos x="T25" y="T27"/>
                                                        </a:cxn>
                                                        <a:cxn ang="0">
                                                          <a:pos x="T29" y="T31"/>
                                                        </a:cxn>
                                                        <a:cxn ang="0">
                                                          <a:pos x="T33" y="T35"/>
                                                        </a:cxn>
                                                        <a:cxn ang="0">
                                                          <a:pos x="T37" y="T39"/>
                                                        </a:cxn>
                                                        <a:cxn ang="0">
                                                          <a:pos x="T41" y="T43"/>
                                                        </a:cxn>
                                                        <a:cxn ang="0">
                                                          <a:pos x="T45" y="T47"/>
                                                        </a:cxn>
                                                        <a:cxn ang="0">
                                                          <a:pos x="T49" y="T51"/>
                                                        </a:cxn>
                                                        <a:cxn ang="0">
                                                          <a:pos x="T53" y="T55"/>
                                                        </a:cxn>
                                                        <a:cxn ang="0">
                                                          <a:pos x="T57" y="T59"/>
                                                        </a:cxn>
                                                        <a:cxn ang="0">
                                                          <a:pos x="T61" y="T63"/>
                                                        </a:cxn>
                                                        <a:cxn ang="0">
                                                          <a:pos x="T65" y="T67"/>
                                                        </a:cxn>
                                                        <a:cxn ang="0">
                                                          <a:pos x="T69" y="T71"/>
                                                        </a:cxn>
                                                        <a:cxn ang="0">
                                                          <a:pos x="T73" y="T75"/>
                                                        </a:cxn>
                                                        <a:cxn ang="0">
                                                          <a:pos x="T77" y="T79"/>
                                                        </a:cxn>
                                                        <a:cxn ang="0">
                                                          <a:pos x="T81" y="T83"/>
                                                        </a:cxn>
                                                        <a:cxn ang="0">
                                                          <a:pos x="T85" y="T87"/>
                                                        </a:cxn>
                                                        <a:cxn ang="0">
                                                          <a:pos x="T89" y="T91"/>
                                                        </a:cxn>
                                                        <a:cxn ang="0">
                                                          <a:pos x="T93" y="T95"/>
                                                        </a:cxn>
                                                        <a:cxn ang="0">
                                                          <a:pos x="T97" y="T99"/>
                                                        </a:cxn>
                                                        <a:cxn ang="0">
                                                          <a:pos x="T101" y="T103"/>
                                                        </a:cxn>
                                                        <a:cxn ang="0">
                                                          <a:pos x="T105" y="T107"/>
                                                        </a:cxn>
                                                        <a:cxn ang="0">
                                                          <a:pos x="T109" y="T111"/>
                                                        </a:cxn>
                                                        <a:cxn ang="0">
                                                          <a:pos x="T113" y="T115"/>
                                                        </a:cxn>
                                                        <a:cxn ang="0">
                                                          <a:pos x="T117" y="T119"/>
                                                        </a:cxn>
                                                        <a:cxn ang="0">
                                                          <a:pos x="T121" y="T123"/>
                                                        </a:cxn>
                                                        <a:cxn ang="0">
                                                          <a:pos x="T125" y="T127"/>
                                                        </a:cxn>
                                                        <a:cxn ang="0">
                                                          <a:pos x="T129" y="T131"/>
                                                        </a:cxn>
                                                        <a:cxn ang="0">
                                                          <a:pos x="T133" y="T135"/>
                                                        </a:cxn>
                                                        <a:cxn ang="0">
                                                          <a:pos x="T137" y="T139"/>
                                                        </a:cxn>
                                                        <a:cxn ang="0">
                                                          <a:pos x="T141" y="T143"/>
                                                        </a:cxn>
                                                        <a:cxn ang="0">
                                                          <a:pos x="T145" y="T147"/>
                                                        </a:cxn>
                                                        <a:cxn ang="0">
                                                          <a:pos x="T149" y="T151"/>
                                                        </a:cxn>
                                                        <a:cxn ang="0">
                                                          <a:pos x="T153" y="T155"/>
                                                        </a:cxn>
                                                        <a:cxn ang="0">
                                                          <a:pos x="T157" y="T159"/>
                                                        </a:cxn>
                                                        <a:cxn ang="0">
                                                          <a:pos x="T161" y="T163"/>
                                                        </a:cxn>
                                                        <a:cxn ang="0">
                                                          <a:pos x="T165" y="T167"/>
                                                        </a:cxn>
                                                        <a:cxn ang="0">
                                                          <a:pos x="T169" y="T171"/>
                                                        </a:cxn>
                                                      </a:cxnLst>
                                                      <a:rect l="0" t="0" r="r" b="b"/>
                                                      <a:pathLst>
                                                        <a:path w="3061" h="3054">
                                                          <a:moveTo>
                                                            <a:pt x="577" y="3055"/>
                                                          </a:moveTo>
                                                          <a:lnTo>
                                                            <a:pt x="585" y="2851"/>
                                                          </a:lnTo>
                                                          <a:lnTo>
                                                            <a:pt x="610" y="2652"/>
                                                          </a:lnTo>
                                                          <a:lnTo>
                                                            <a:pt x="650" y="2459"/>
                                                          </a:lnTo>
                                                          <a:lnTo>
                                                            <a:pt x="704" y="2271"/>
                                                          </a:lnTo>
                                                          <a:lnTo>
                                                            <a:pt x="773" y="2089"/>
                                                          </a:lnTo>
                                                          <a:lnTo>
                                                            <a:pt x="855" y="1915"/>
                                                          </a:lnTo>
                                                          <a:lnTo>
                                                            <a:pt x="950" y="1748"/>
                                                          </a:lnTo>
                                                          <a:lnTo>
                                                            <a:pt x="1057" y="1590"/>
                                                          </a:lnTo>
                                                          <a:lnTo>
                                                            <a:pt x="1176" y="1441"/>
                                                          </a:lnTo>
                                                          <a:lnTo>
                                                            <a:pt x="1305" y="1302"/>
                                                          </a:lnTo>
                                                          <a:lnTo>
                                                            <a:pt x="1445" y="1172"/>
                                                          </a:lnTo>
                                                          <a:lnTo>
                                                            <a:pt x="1595" y="1054"/>
                                                          </a:lnTo>
                                                          <a:lnTo>
                                                            <a:pt x="1753" y="947"/>
                                                          </a:lnTo>
                                                          <a:lnTo>
                                                            <a:pt x="1920" y="853"/>
                                                          </a:lnTo>
                                                          <a:lnTo>
                                                            <a:pt x="2094" y="771"/>
                                                          </a:lnTo>
                                                          <a:lnTo>
                                                            <a:pt x="2276" y="703"/>
                                                          </a:lnTo>
                                                          <a:lnTo>
                                                            <a:pt x="2464" y="648"/>
                                                          </a:lnTo>
                                                          <a:lnTo>
                                                            <a:pt x="2658" y="609"/>
                                                          </a:lnTo>
                                                          <a:lnTo>
                                                            <a:pt x="2857" y="585"/>
                                                          </a:lnTo>
                                                          <a:lnTo>
                                                            <a:pt x="3060" y="577"/>
                                                          </a:lnTo>
                                                          <a:lnTo>
                                                            <a:pt x="3061" y="0"/>
                                                          </a:lnTo>
                                                          <a:lnTo>
                                                            <a:pt x="2810" y="10"/>
                                                          </a:lnTo>
                                                          <a:lnTo>
                                                            <a:pt x="2565" y="40"/>
                                                          </a:lnTo>
                                                          <a:lnTo>
                                                            <a:pt x="2326" y="88"/>
                                                          </a:lnTo>
                                                          <a:lnTo>
                                                            <a:pt x="2094" y="155"/>
                                                          </a:lnTo>
                                                          <a:lnTo>
                                                            <a:pt x="1871" y="239"/>
                                                          </a:lnTo>
                                                          <a:lnTo>
                                                            <a:pt x="1655" y="340"/>
                                                          </a:lnTo>
                                                          <a:lnTo>
                                                            <a:pt x="1450" y="456"/>
                                                          </a:lnTo>
                                                          <a:lnTo>
                                                            <a:pt x="1255" y="588"/>
                                                          </a:lnTo>
                                                          <a:lnTo>
                                                            <a:pt x="1070" y="734"/>
                                                          </a:lnTo>
                                                          <a:lnTo>
                                                            <a:pt x="898" y="893"/>
                                                          </a:lnTo>
                                                          <a:lnTo>
                                                            <a:pt x="738" y="1065"/>
                                                          </a:lnTo>
                                                          <a:lnTo>
                                                            <a:pt x="592" y="1249"/>
                                                          </a:lnTo>
                                                          <a:lnTo>
                                                            <a:pt x="460" y="1444"/>
                                                          </a:lnTo>
                                                          <a:lnTo>
                                                            <a:pt x="343" y="1649"/>
                                                          </a:lnTo>
                                                          <a:lnTo>
                                                            <a:pt x="242" y="1864"/>
                                                          </a:lnTo>
                                                          <a:lnTo>
                                                            <a:pt x="157" y="2088"/>
                                                          </a:lnTo>
                                                          <a:lnTo>
                                                            <a:pt x="90" y="2319"/>
                                                          </a:lnTo>
                                                          <a:lnTo>
                                                            <a:pt x="41" y="2558"/>
                                                          </a:lnTo>
                                                          <a:lnTo>
                                                            <a:pt x="10" y="2803"/>
                                                          </a:lnTo>
                                                          <a:lnTo>
                                                            <a:pt x="0" y="3054"/>
                                                          </a:lnTo>
                                                          <a:lnTo>
                                                            <a:pt x="577" y="3055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8B001D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  <a:extLst>
                                                      <a:ext uri="{91240B29-F687-4F45-9708-019B960494DF}">
                                                        <a14:hiddenLine xmlns:a14="http://schemas.microsoft.com/office/drawing/2010/main" w="9525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14:hiddenLine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 rot="0" vert="horz" wrap="square" lIns="91440" tIns="45720" rIns="91440" bIns="45720" anchor="t" anchorCtr="0" upright="1">
                                                      <a:noAutofit/>
                                                    </a:bodyPr>
                                                    <a:lstStyle/>
                                                    <a:p>
                                                      <a:endParaRPr lang="ru-RU"/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61" name="Group 602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8385" y="3937"/>
                                                      <a:ext cx="939" cy="1834"/>
                                                      <a:chOff x="8385" y="3937"/>
                                                      <a:chExt cx="939" cy="1834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62" name="Freeform 617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8385" y="5547"/>
                                                        <a:ext cx="254" cy="22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+- 0 8555 8385"/>
                                                          <a:gd name="T1" fmla="*/ T0 w 254"/>
                                                          <a:gd name="T2" fmla="+- 0 5723 5547"/>
                                                          <a:gd name="T3" fmla="*/ 5723 h 224"/>
                                                          <a:gd name="T4" fmla="+- 0 8389 8385"/>
                                                          <a:gd name="T5" fmla="*/ T4 w 254"/>
                                                          <a:gd name="T6" fmla="+- 0 5706 5547"/>
                                                          <a:gd name="T7" fmla="*/ 5706 h 224"/>
                                                          <a:gd name="T8" fmla="+- 0 8385 8385"/>
                                                          <a:gd name="T9" fmla="*/ T8 w 254"/>
                                                          <a:gd name="T10" fmla="+- 0 5747 5547"/>
                                                          <a:gd name="T11" fmla="*/ 5747 h 224"/>
                                                          <a:gd name="T12" fmla="+- 0 8619 8385"/>
                                                          <a:gd name="T13" fmla="*/ T12 w 254"/>
                                                          <a:gd name="T14" fmla="+- 0 5771 5547"/>
                                                          <a:gd name="T15" fmla="*/ 5771 h 224"/>
                                                          <a:gd name="T16" fmla="+- 0 8623 8385"/>
                                                          <a:gd name="T17" fmla="*/ T16 w 254"/>
                                                          <a:gd name="T18" fmla="+- 0 5735 5547"/>
                                                          <a:gd name="T19" fmla="*/ 5735 h 224"/>
                                                          <a:gd name="T20" fmla="+- 0 8469 8385"/>
                                                          <a:gd name="T21" fmla="*/ T20 w 254"/>
                                                          <a:gd name="T22" fmla="+- 0 5595 5547"/>
                                                          <a:gd name="T23" fmla="*/ 5595 h 224"/>
                                                          <a:gd name="T24" fmla="+- 0 8635 8385"/>
                                                          <a:gd name="T25" fmla="*/ T24 w 254"/>
                                                          <a:gd name="T26" fmla="+- 0 5612 5547"/>
                                                          <a:gd name="T27" fmla="*/ 5612 h 224"/>
                                                          <a:gd name="T28" fmla="+- 0 8639 8385"/>
                                                          <a:gd name="T29" fmla="*/ T28 w 254"/>
                                                          <a:gd name="T30" fmla="+- 0 5571 5547"/>
                                                          <a:gd name="T31" fmla="*/ 5571 h 224"/>
                                                          <a:gd name="T32" fmla="+- 0 8405 8385"/>
                                                          <a:gd name="T33" fmla="*/ T32 w 254"/>
                                                          <a:gd name="T34" fmla="+- 0 5547 5547"/>
                                                          <a:gd name="T35" fmla="*/ 5547 h 224"/>
                                                          <a:gd name="T36" fmla="+- 0 8401 8385"/>
                                                          <a:gd name="T37" fmla="*/ T36 w 254"/>
                                                          <a:gd name="T38" fmla="+- 0 5583 5547"/>
                                                          <a:gd name="T39" fmla="*/ 5583 h 224"/>
                                                          <a:gd name="T40" fmla="+- 0 8555 8385"/>
                                                          <a:gd name="T41" fmla="*/ T40 w 254"/>
                                                          <a:gd name="T42" fmla="+- 0 5723 5547"/>
                                                          <a:gd name="T43" fmla="*/ 5723 h 22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T1" y="T3"/>
                                                          </a:cxn>
                                                          <a:cxn ang="0">
                                                            <a:pos x="T5" y="T7"/>
                                                          </a:cxn>
                                                          <a:cxn ang="0">
                                                            <a:pos x="T9" y="T11"/>
                                                          </a:cxn>
                                                          <a:cxn ang="0">
                                                            <a:pos x="T13" y="T15"/>
                                                          </a:cxn>
                                                          <a:cxn ang="0">
                                                            <a:pos x="T17" y="T19"/>
                                                          </a:cxn>
                                                          <a:cxn ang="0">
                                                            <a:pos x="T21" y="T23"/>
                                                          </a:cxn>
                                                          <a:cxn ang="0">
                                                            <a:pos x="T25" y="T27"/>
                                                          </a:cxn>
                                                          <a:cxn ang="0">
                                                            <a:pos x="T29" y="T31"/>
                                                          </a:cxn>
                                                          <a:cxn ang="0">
                                                            <a:pos x="T33" y="T35"/>
                                                          </a:cxn>
                                                          <a:cxn ang="0">
                                                            <a:pos x="T37" y="T39"/>
                                                          </a:cxn>
                                                          <a:cxn ang="0">
                                                            <a:pos x="T41" y="T43"/>
                                                          </a:cxn>
                                                        </a:cxnLst>
                                                        <a:rect l="0" t="0" r="r" b="b"/>
                                                        <a:pathLst>
                                                          <a:path w="254" h="224">
                                                            <a:moveTo>
                                                              <a:pt x="170" y="176"/>
                                                            </a:moveTo>
                                                            <a:lnTo>
                                                              <a:pt x="4" y="159"/>
                                                            </a:lnTo>
                                                            <a:lnTo>
                                                              <a:pt x="0" y="200"/>
                                                            </a:lnTo>
                                                            <a:lnTo>
                                                              <a:pt x="234" y="224"/>
                                                            </a:lnTo>
                                                            <a:lnTo>
                                                              <a:pt x="238" y="188"/>
                                                            </a:lnTo>
                                                            <a:lnTo>
                                                              <a:pt x="84" y="48"/>
                                                            </a:lnTo>
                                                            <a:lnTo>
                                                              <a:pt x="250" y="65"/>
                                                            </a:lnTo>
                                                            <a:lnTo>
                                                              <a:pt x="254" y="24"/>
                                                            </a:lnTo>
                                                            <a:lnTo>
                                                              <a:pt x="20" y="0"/>
                                                            </a:lnTo>
                                                            <a:lnTo>
                                                              <a:pt x="16" y="36"/>
                                                            </a:lnTo>
                                                            <a:lnTo>
                                                              <a:pt x="170" y="176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FFFFFF"/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  <a:extLst>
                                                        <a:ext uri="{91240B29-F687-4F45-9708-019B960494DF}">
                                                          <a14:hiddenLine xmlns:a14="http://schemas.microsoft.com/office/drawing/2010/main" w="9525">
                                                            <a:solidFill>
                                                              <a:srgbClr val="000000"/>
                                                            </a:solidFill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14:hiddenLine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 rot="0" vert="horz" wrap="square" lIns="91440" tIns="45720" rIns="91440" bIns="45720" anchor="t" anchorCtr="0" upright="1">
                                                        <a:noAutofit/>
                                                      </a:bodyPr>
                                                      <a:lstStyle/>
                                                      <a:p>
                                                        <a:endParaRPr lang="ru-RU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63" name="Group 603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8420" y="3937"/>
                                                        <a:ext cx="904" cy="1561"/>
                                                        <a:chOff x="8420" y="3937"/>
                                                        <a:chExt cx="904" cy="1561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64" name="Freeform 616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8420" y="5264"/>
                                                          <a:ext cx="269" cy="23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+- 0 8681 8420"/>
                                                            <a:gd name="T1" fmla="*/ T0 w 269"/>
                                                            <a:gd name="T2" fmla="+- 0 5352 5264"/>
                                                            <a:gd name="T3" fmla="*/ 5352 h 234"/>
                                                            <a:gd name="T4" fmla="+- 0 8689 8420"/>
                                                            <a:gd name="T5" fmla="*/ T4 w 269"/>
                                                            <a:gd name="T6" fmla="+- 0 5312 5264"/>
                                                            <a:gd name="T7" fmla="*/ 5312 h 234"/>
                                                            <a:gd name="T8" fmla="+- 0 8459 8420"/>
                                                            <a:gd name="T9" fmla="*/ T8 w 269"/>
                                                            <a:gd name="T10" fmla="+- 0 5264 5264"/>
                                                            <a:gd name="T11" fmla="*/ 5264 h 234"/>
                                                            <a:gd name="T12" fmla="+- 0 8450 8420"/>
                                                            <a:gd name="T13" fmla="*/ T12 w 269"/>
                                                            <a:gd name="T14" fmla="+- 0 5304 5264"/>
                                                            <a:gd name="T15" fmla="*/ 5304 h 234"/>
                                                            <a:gd name="T16" fmla="+- 0 8544 8420"/>
                                                            <a:gd name="T17" fmla="*/ T16 w 269"/>
                                                            <a:gd name="T18" fmla="+- 0 5324 5264"/>
                                                            <a:gd name="T19" fmla="*/ 5324 h 234"/>
                                                            <a:gd name="T20" fmla="+- 0 8523 8420"/>
                                                            <a:gd name="T21" fmla="*/ T20 w 269"/>
                                                            <a:gd name="T22" fmla="+- 0 5429 5264"/>
                                                            <a:gd name="T23" fmla="*/ 5429 h 234"/>
                                                            <a:gd name="T24" fmla="+- 0 8428 8420"/>
                                                            <a:gd name="T25" fmla="*/ T24 w 269"/>
                                                            <a:gd name="T26" fmla="+- 0 5410 5264"/>
                                                            <a:gd name="T27" fmla="*/ 5410 h 234"/>
                                                            <a:gd name="T28" fmla="+- 0 8420 8420"/>
                                                            <a:gd name="T29" fmla="*/ T28 w 269"/>
                                                            <a:gd name="T30" fmla="+- 0 5450 5264"/>
                                                            <a:gd name="T31" fmla="*/ 5450 h 234"/>
                                                            <a:gd name="T32" fmla="+- 0 8651 8420"/>
                                                            <a:gd name="T33" fmla="*/ T32 w 269"/>
                                                            <a:gd name="T34" fmla="+- 0 5498 5264"/>
                                                            <a:gd name="T35" fmla="*/ 5498 h 234"/>
                                                            <a:gd name="T36" fmla="+- 0 8659 8420"/>
                                                            <a:gd name="T37" fmla="*/ T36 w 269"/>
                                                            <a:gd name="T38" fmla="+- 0 5457 5264"/>
                                                            <a:gd name="T39" fmla="*/ 5457 h 234"/>
                                                            <a:gd name="T40" fmla="+- 0 8560 8420"/>
                                                            <a:gd name="T41" fmla="*/ T40 w 269"/>
                                                            <a:gd name="T42" fmla="+- 0 5437 5264"/>
                                                            <a:gd name="T43" fmla="*/ 5437 h 234"/>
                                                            <a:gd name="T44" fmla="+- 0 8582 8420"/>
                                                            <a:gd name="T45" fmla="*/ T44 w 269"/>
                                                            <a:gd name="T46" fmla="+- 0 5332 5264"/>
                                                            <a:gd name="T47" fmla="*/ 5332 h 234"/>
                                                            <a:gd name="T48" fmla="+- 0 8681 8420"/>
                                                            <a:gd name="T49" fmla="*/ T48 w 269"/>
                                                            <a:gd name="T50" fmla="+- 0 5352 5264"/>
                                                            <a:gd name="T51" fmla="*/ 5352 h 23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T1" y="T3"/>
                                                            </a:cxn>
                                                            <a:cxn ang="0">
                                                              <a:pos x="T5" y="T7"/>
                                                            </a:cxn>
                                                            <a:cxn ang="0">
                                                              <a:pos x="T9" y="T11"/>
                                                            </a:cxn>
                                                            <a:cxn ang="0">
                                                              <a:pos x="T13" y="T15"/>
                                                            </a:cxn>
                                                            <a:cxn ang="0">
                                                              <a:pos x="T17" y="T19"/>
                                                            </a:cxn>
                                                            <a:cxn ang="0">
                                                              <a:pos x="T21" y="T23"/>
                                                            </a:cxn>
                                                            <a:cxn ang="0">
                                                              <a:pos x="T25" y="T27"/>
                                                            </a:cxn>
                                                            <a:cxn ang="0">
                                                              <a:pos x="T29" y="T31"/>
                                                            </a:cxn>
                                                            <a:cxn ang="0">
                                                              <a:pos x="T33" y="T35"/>
                                                            </a:cxn>
                                                            <a:cxn ang="0">
                                                              <a:pos x="T37" y="T39"/>
                                                            </a:cxn>
                                                            <a:cxn ang="0">
                                                              <a:pos x="T41" y="T43"/>
                                                            </a:cxn>
                                                            <a:cxn ang="0">
                                                              <a:pos x="T45" y="T47"/>
                                                            </a:cxn>
                                                            <a:cxn ang="0">
                                                              <a:pos x="T49" y="T51"/>
                                                            </a:cxn>
                                                          </a:cxnLst>
                                                          <a:rect l="0" t="0" r="r" b="b"/>
                                                          <a:pathLst>
                                                            <a:path w="269" h="234">
                                                              <a:moveTo>
                                                                <a:pt x="261" y="88"/>
                                                              </a:moveTo>
                                                              <a:lnTo>
                                                                <a:pt x="269" y="48"/>
                                                              </a:lnTo>
                                                              <a:lnTo>
                                                                <a:pt x="39" y="0"/>
                                                              </a:lnTo>
                                                              <a:lnTo>
                                                                <a:pt x="30" y="40"/>
                                                              </a:lnTo>
                                                              <a:lnTo>
                                                                <a:pt x="124" y="60"/>
                                                              </a:lnTo>
                                                              <a:lnTo>
                                                                <a:pt x="103" y="165"/>
                                                              </a:lnTo>
                                                              <a:lnTo>
                                                                <a:pt x="8" y="146"/>
                                                              </a:lnTo>
                                                              <a:lnTo>
                                                                <a:pt x="0" y="186"/>
                                                              </a:lnTo>
                                                              <a:lnTo>
                                                                <a:pt x="231" y="234"/>
                                                              </a:lnTo>
                                                              <a:lnTo>
                                                                <a:pt x="239" y="193"/>
                                                              </a:lnTo>
                                                              <a:lnTo>
                                                                <a:pt x="140" y="173"/>
                                                              </a:lnTo>
                                                              <a:lnTo>
                                                                <a:pt x="162" y="68"/>
                                                              </a:lnTo>
                                                              <a:lnTo>
                                                                <a:pt x="261" y="88"/>
                                                              </a:ln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  <a:extLst>
                                                          <a:ext uri="{91240B29-F687-4F45-9708-019B960494DF}">
                                                            <a14:hiddenLine xmlns:a14="http://schemas.microsoft.com/office/drawing/2010/main" w="9525">
                                                              <a:solidFill>
                                                                <a:srgbClr val="000000"/>
                                                              </a:solidFill>
                                                              <a:round/>
                                                              <a:headEnd/>
                                                              <a:tailEnd/>
                                                            </a14:hiddenLine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 rot="0" vert="horz" wrap="square" lIns="91440" tIns="45720" rIns="91440" bIns="45720" anchor="t" anchorCtr="0" upright="1">
                                                          <a:noAutofit/>
                                                        </a:bodyPr>
                                                        <a:lstStyle/>
                                                        <a:p>
                                                          <a:endParaRPr lang="ru-RU"/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65" name="Group 604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8501" y="3937"/>
                                                          <a:ext cx="823" cy="1300"/>
                                                          <a:chOff x="8501" y="3937"/>
                                                          <a:chExt cx="823" cy="1300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66" name="Freeform 615"/>
                                                          <p:cNvSpPr>
                                                            <a:spLocks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8501" y="5018"/>
                                                            <a:ext cx="245" cy="219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T0" fmla="+- 0 8538 8501"/>
                                                              <a:gd name="T1" fmla="*/ T0 w 245"/>
                                                              <a:gd name="T2" fmla="+- 0 5202 5018"/>
                                                              <a:gd name="T3" fmla="*/ 5202 h 219"/>
                                                              <a:gd name="T4" fmla="+- 0 8553 8501"/>
                                                              <a:gd name="T5" fmla="*/ T4 w 245"/>
                                                              <a:gd name="T6" fmla="+- 0 5214 5018"/>
                                                              <a:gd name="T7" fmla="*/ 5214 h 219"/>
                                                              <a:gd name="T8" fmla="+- 0 8570 8501"/>
                                                              <a:gd name="T9" fmla="*/ T8 w 245"/>
                                                              <a:gd name="T10" fmla="+- 0 5223 5018"/>
                                                              <a:gd name="T11" fmla="*/ 5223 h 219"/>
                                                              <a:gd name="T12" fmla="+- 0 8589 8501"/>
                                                              <a:gd name="T13" fmla="*/ T12 w 245"/>
                                                              <a:gd name="T14" fmla="+- 0 5230 5018"/>
                                                              <a:gd name="T15" fmla="*/ 5230 h 219"/>
                                                              <a:gd name="T16" fmla="+- 0 8605 8501"/>
                                                              <a:gd name="T17" fmla="*/ T16 w 245"/>
                                                              <a:gd name="T18" fmla="+- 0 5234 5018"/>
                                                              <a:gd name="T19" fmla="*/ 5234 h 219"/>
                                                              <a:gd name="T20" fmla="+- 0 8626 8501"/>
                                                              <a:gd name="T21" fmla="*/ T20 w 245"/>
                                                              <a:gd name="T22" fmla="+- 0 5236 5018"/>
                                                              <a:gd name="T23" fmla="*/ 5236 h 219"/>
                                                              <a:gd name="T24" fmla="+- 0 8645 8501"/>
                                                              <a:gd name="T25" fmla="*/ T24 w 245"/>
                                                              <a:gd name="T26" fmla="+- 0 5235 5018"/>
                                                              <a:gd name="T27" fmla="*/ 5235 h 219"/>
                                                              <a:gd name="T28" fmla="+- 0 8664 8501"/>
                                                              <a:gd name="T29" fmla="*/ T28 w 245"/>
                                                              <a:gd name="T30" fmla="+- 0 5231 5018"/>
                                                              <a:gd name="T31" fmla="*/ 5231 h 219"/>
                                                              <a:gd name="T32" fmla="+- 0 8681 8501"/>
                                                              <a:gd name="T33" fmla="*/ T32 w 245"/>
                                                              <a:gd name="T34" fmla="+- 0 5225 5018"/>
                                                              <a:gd name="T35" fmla="*/ 5225 h 219"/>
                                                              <a:gd name="T36" fmla="+- 0 8697 8501"/>
                                                              <a:gd name="T37" fmla="*/ T36 w 245"/>
                                                              <a:gd name="T38" fmla="+- 0 5215 5018"/>
                                                              <a:gd name="T39" fmla="*/ 5215 h 219"/>
                                                              <a:gd name="T40" fmla="+- 0 8711 8501"/>
                                                              <a:gd name="T41" fmla="*/ T40 w 245"/>
                                                              <a:gd name="T42" fmla="+- 0 5202 5018"/>
                                                              <a:gd name="T43" fmla="*/ 5202 h 219"/>
                                                              <a:gd name="T44" fmla="+- 0 8723 8501"/>
                                                              <a:gd name="T45" fmla="*/ T44 w 245"/>
                                                              <a:gd name="T46" fmla="+- 0 5187 5018"/>
                                                              <a:gd name="T47" fmla="*/ 5187 h 219"/>
                                                              <a:gd name="T48" fmla="+- 0 8733 8501"/>
                                                              <a:gd name="T49" fmla="*/ T48 w 245"/>
                                                              <a:gd name="T50" fmla="+- 0 5169 5018"/>
                                                              <a:gd name="T51" fmla="*/ 5169 h 219"/>
                                                              <a:gd name="T52" fmla="+- 0 8740 8501"/>
                                                              <a:gd name="T53" fmla="*/ T52 w 245"/>
                                                              <a:gd name="T54" fmla="+- 0 5149 5018"/>
                                                              <a:gd name="T55" fmla="*/ 5149 h 219"/>
                                                              <a:gd name="T56" fmla="+- 0 8745 8501"/>
                                                              <a:gd name="T57" fmla="*/ T56 w 245"/>
                                                              <a:gd name="T58" fmla="+- 0 5125 5018"/>
                                                              <a:gd name="T59" fmla="*/ 5125 h 219"/>
                                                              <a:gd name="T60" fmla="+- 0 8746 8501"/>
                                                              <a:gd name="T61" fmla="*/ T60 w 245"/>
                                                              <a:gd name="T62" fmla="+- 0 5104 5018"/>
                                                              <a:gd name="T63" fmla="*/ 5104 h 219"/>
                                                              <a:gd name="T64" fmla="+- 0 8743 8501"/>
                                                              <a:gd name="T65" fmla="*/ T64 w 245"/>
                                                              <a:gd name="T66" fmla="+- 0 5085 5018"/>
                                                              <a:gd name="T67" fmla="*/ 5085 h 219"/>
                                                              <a:gd name="T68" fmla="+- 0 8737 8501"/>
                                                              <a:gd name="T69" fmla="*/ T68 w 245"/>
                                                              <a:gd name="T70" fmla="+- 0 5070 5018"/>
                                                              <a:gd name="T71" fmla="*/ 5070 h 219"/>
                                                              <a:gd name="T72" fmla="+- 0 8703 8501"/>
                                                              <a:gd name="T73" fmla="*/ T72 w 245"/>
                                                              <a:gd name="T74" fmla="+- 0 5076 5018"/>
                                                              <a:gd name="T75" fmla="*/ 5076 h 219"/>
                                                              <a:gd name="T76" fmla="+- 0 8703 8501"/>
                                                              <a:gd name="T77" fmla="*/ T76 w 245"/>
                                                              <a:gd name="T78" fmla="+- 0 5076 5018"/>
                                                              <a:gd name="T79" fmla="*/ 5076 h 219"/>
                                                              <a:gd name="T80" fmla="+- 0 8708 8501"/>
                                                              <a:gd name="T81" fmla="*/ T80 w 245"/>
                                                              <a:gd name="T82" fmla="+- 0 5095 5018"/>
                                                              <a:gd name="T83" fmla="*/ 5095 h 219"/>
                                                              <a:gd name="T84" fmla="+- 0 8708 8501"/>
                                                              <a:gd name="T85" fmla="*/ T84 w 245"/>
                                                              <a:gd name="T86" fmla="+- 0 5115 5018"/>
                                                              <a:gd name="T87" fmla="*/ 5115 h 219"/>
                                                              <a:gd name="T88" fmla="+- 0 8704 8501"/>
                                                              <a:gd name="T89" fmla="*/ T88 w 245"/>
                                                              <a:gd name="T90" fmla="+- 0 5135 5018"/>
                                                              <a:gd name="T91" fmla="*/ 5135 h 219"/>
                                                              <a:gd name="T92" fmla="+- 0 8700 8501"/>
                                                              <a:gd name="T93" fmla="*/ T92 w 245"/>
                                                              <a:gd name="T94" fmla="+- 0 5146 5018"/>
                                                              <a:gd name="T95" fmla="*/ 5146 h 219"/>
                                                              <a:gd name="T96" fmla="+- 0 8690 8501"/>
                                                              <a:gd name="T97" fmla="*/ T96 w 245"/>
                                                              <a:gd name="T98" fmla="+- 0 5164 5018"/>
                                                              <a:gd name="T99" fmla="*/ 5164 h 219"/>
                                                              <a:gd name="T100" fmla="+- 0 8676 8501"/>
                                                              <a:gd name="T101" fmla="*/ T100 w 245"/>
                                                              <a:gd name="T102" fmla="+- 0 5177 5018"/>
                                                              <a:gd name="T103" fmla="*/ 5177 h 219"/>
                                                              <a:gd name="T104" fmla="+- 0 8660 8501"/>
                                                              <a:gd name="T105" fmla="*/ T104 w 245"/>
                                                              <a:gd name="T106" fmla="+- 0 5186 5018"/>
                                                              <a:gd name="T107" fmla="*/ 5186 h 219"/>
                                                              <a:gd name="T108" fmla="+- 0 8642 8501"/>
                                                              <a:gd name="T109" fmla="*/ T108 w 245"/>
                                                              <a:gd name="T110" fmla="+- 0 5192 5018"/>
                                                              <a:gd name="T111" fmla="*/ 5192 h 219"/>
                                                              <a:gd name="T112" fmla="+- 0 8622 8501"/>
                                                              <a:gd name="T113" fmla="*/ T112 w 245"/>
                                                              <a:gd name="T114" fmla="+- 0 5192 5018"/>
                                                              <a:gd name="T115" fmla="*/ 5192 h 219"/>
                                                              <a:gd name="T116" fmla="+- 0 8602 8501"/>
                                                              <a:gd name="T117" fmla="*/ T116 w 245"/>
                                                              <a:gd name="T118" fmla="+- 0 5188 5018"/>
                                                              <a:gd name="T119" fmla="*/ 5188 h 219"/>
                                                              <a:gd name="T120" fmla="+- 0 8593 8501"/>
                                                              <a:gd name="T121" fmla="*/ T120 w 245"/>
                                                              <a:gd name="T122" fmla="+- 0 5185 5018"/>
                                                              <a:gd name="T123" fmla="*/ 5185 h 219"/>
                                                              <a:gd name="T124" fmla="+- 0 8574 8501"/>
                                                              <a:gd name="T125" fmla="*/ T124 w 245"/>
                                                              <a:gd name="T126" fmla="+- 0 5175 5018"/>
                                                              <a:gd name="T127" fmla="*/ 5175 h 219"/>
                                                              <a:gd name="T128" fmla="+- 0 8559 8501"/>
                                                              <a:gd name="T129" fmla="*/ T128 w 245"/>
                                                              <a:gd name="T130" fmla="+- 0 5162 5018"/>
                                                              <a:gd name="T131" fmla="*/ 5162 h 219"/>
                                                              <a:gd name="T132" fmla="+- 0 8548 8501"/>
                                                              <a:gd name="T133" fmla="*/ T132 w 245"/>
                                                              <a:gd name="T134" fmla="+- 0 5146 5018"/>
                                                              <a:gd name="T135" fmla="*/ 5146 h 219"/>
                                                              <a:gd name="T136" fmla="+- 0 8543 8501"/>
                                                              <a:gd name="T137" fmla="*/ T136 w 245"/>
                                                              <a:gd name="T138" fmla="+- 0 5129 5018"/>
                                                              <a:gd name="T139" fmla="*/ 5129 h 219"/>
                                                              <a:gd name="T140" fmla="+- 0 8541 8501"/>
                                                              <a:gd name="T141" fmla="*/ T140 w 245"/>
                                                              <a:gd name="T142" fmla="+- 0 5110 5018"/>
                                                              <a:gd name="T143" fmla="*/ 5110 h 219"/>
                                                              <a:gd name="T144" fmla="+- 0 8545 8501"/>
                                                              <a:gd name="T145" fmla="*/ T144 w 245"/>
                                                              <a:gd name="T146" fmla="+- 0 5091 5018"/>
                                                              <a:gd name="T147" fmla="*/ 5091 h 219"/>
                                                              <a:gd name="T148" fmla="+- 0 8551 8501"/>
                                                              <a:gd name="T149" fmla="*/ T148 w 245"/>
                                                              <a:gd name="T150" fmla="+- 0 5074 5018"/>
                                                              <a:gd name="T151" fmla="*/ 5074 h 219"/>
                                                              <a:gd name="T152" fmla="+- 0 8562 8501"/>
                                                              <a:gd name="T153" fmla="*/ T152 w 245"/>
                                                              <a:gd name="T154" fmla="+- 0 5057 5018"/>
                                                              <a:gd name="T155" fmla="*/ 5057 h 219"/>
                                                              <a:gd name="T156" fmla="+- 0 8576 8501"/>
                                                              <a:gd name="T157" fmla="*/ T156 w 245"/>
                                                              <a:gd name="T158" fmla="+- 0 5044 5018"/>
                                                              <a:gd name="T159" fmla="*/ 5044 h 219"/>
                                                              <a:gd name="T160" fmla="+- 0 8552 8501"/>
                                                              <a:gd name="T161" fmla="*/ T160 w 245"/>
                                                              <a:gd name="T162" fmla="+- 0 5018 5018"/>
                                                              <a:gd name="T163" fmla="*/ 5018 h 219"/>
                                                              <a:gd name="T164" fmla="+- 0 8541 8501"/>
                                                              <a:gd name="T165" fmla="*/ T164 w 245"/>
                                                              <a:gd name="T166" fmla="+- 0 5026 5018"/>
                                                              <a:gd name="T167" fmla="*/ 5026 h 219"/>
                                                              <a:gd name="T168" fmla="+- 0 8528 8501"/>
                                                              <a:gd name="T169" fmla="*/ T168 w 245"/>
                                                              <a:gd name="T170" fmla="+- 0 5040 5018"/>
                                                              <a:gd name="T171" fmla="*/ 5040 h 219"/>
                                                              <a:gd name="T172" fmla="+- 0 8517 8501"/>
                                                              <a:gd name="T173" fmla="*/ T172 w 245"/>
                                                              <a:gd name="T174" fmla="+- 0 5058 5018"/>
                                                              <a:gd name="T175" fmla="*/ 5058 h 219"/>
                                                              <a:gd name="T176" fmla="+- 0 8508 8501"/>
                                                              <a:gd name="T177" fmla="*/ T176 w 245"/>
                                                              <a:gd name="T178" fmla="+- 0 5079 5018"/>
                                                              <a:gd name="T179" fmla="*/ 5079 h 219"/>
                                                              <a:gd name="T180" fmla="+- 0 8503 8501"/>
                                                              <a:gd name="T181" fmla="*/ T180 w 245"/>
                                                              <a:gd name="T182" fmla="+- 0 5098 5018"/>
                                                              <a:gd name="T183" fmla="*/ 5098 h 219"/>
                                                              <a:gd name="T184" fmla="+- 0 8501 8501"/>
                                                              <a:gd name="T185" fmla="*/ T184 w 245"/>
                                                              <a:gd name="T186" fmla="+- 0 5119 5018"/>
                                                              <a:gd name="T187" fmla="*/ 5119 h 219"/>
                                                              <a:gd name="T188" fmla="+- 0 8503 8501"/>
                                                              <a:gd name="T189" fmla="*/ T188 w 245"/>
                                                              <a:gd name="T190" fmla="+- 0 5139 5018"/>
                                                              <a:gd name="T191" fmla="*/ 5139 h 219"/>
                                                              <a:gd name="T192" fmla="+- 0 8507 8501"/>
                                                              <a:gd name="T193" fmla="*/ T192 w 245"/>
                                                              <a:gd name="T194" fmla="+- 0 5157 5018"/>
                                                              <a:gd name="T195" fmla="*/ 5157 h 219"/>
                                                              <a:gd name="T196" fmla="+- 0 8515 8501"/>
                                                              <a:gd name="T197" fmla="*/ T196 w 245"/>
                                                              <a:gd name="T198" fmla="+- 0 5174 5018"/>
                                                              <a:gd name="T199" fmla="*/ 5174 h 219"/>
                                                              <a:gd name="T200" fmla="+- 0 8525 8501"/>
                                                              <a:gd name="T201" fmla="*/ T200 w 245"/>
                                                              <a:gd name="T202" fmla="+- 0 5189 5018"/>
                                                              <a:gd name="T203" fmla="*/ 5189 h 219"/>
                                                              <a:gd name="T204" fmla="+- 0 8538 8501"/>
                                                              <a:gd name="T205" fmla="*/ T204 w 245"/>
                                                              <a:gd name="T206" fmla="+- 0 5202 5018"/>
                                                              <a:gd name="T207" fmla="*/ 5202 h 219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T1" y="T3"/>
                                                              </a:cxn>
                                                              <a:cxn ang="0">
                                                                <a:pos x="T5" y="T7"/>
                                                              </a:cxn>
                                                              <a:cxn ang="0">
                                                                <a:pos x="T9" y="T11"/>
                                                              </a:cxn>
                                                              <a:cxn ang="0">
                                                                <a:pos x="T13" y="T15"/>
                                                              </a:cxn>
                                                              <a:cxn ang="0">
                                                                <a:pos x="T17" y="T19"/>
                                                              </a:cxn>
                                                              <a:cxn ang="0">
                                                                <a:pos x="T21" y="T23"/>
                                                              </a:cxn>
                                                              <a:cxn ang="0">
                                                                <a:pos x="T25" y="T27"/>
                                                              </a:cxn>
                                                              <a:cxn ang="0">
                                                                <a:pos x="T29" y="T31"/>
                                                              </a:cxn>
                                                              <a:cxn ang="0">
                                                                <a:pos x="T33" y="T35"/>
                                                              </a:cxn>
                                                              <a:cxn ang="0">
                                                                <a:pos x="T37" y="T39"/>
                                                              </a:cxn>
                                                              <a:cxn ang="0">
                                                                <a:pos x="T41" y="T43"/>
                                                              </a:cxn>
                                                              <a:cxn ang="0">
                                                                <a:pos x="T45" y="T47"/>
                                                              </a:cxn>
                                                              <a:cxn ang="0">
                                                                <a:pos x="T49" y="T51"/>
                                                              </a:cxn>
                                                              <a:cxn ang="0">
                                                                <a:pos x="T53" y="T55"/>
                                                              </a:cxn>
                                                              <a:cxn ang="0">
                                                                <a:pos x="T57" y="T59"/>
                                                              </a:cxn>
                                                              <a:cxn ang="0">
                                                                <a:pos x="T61" y="T63"/>
                                                              </a:cxn>
                                                              <a:cxn ang="0">
                                                                <a:pos x="T65" y="T67"/>
                                                              </a:cxn>
                                                              <a:cxn ang="0">
                                                                <a:pos x="T69" y="T71"/>
                                                              </a:cxn>
                                                              <a:cxn ang="0">
                                                                <a:pos x="T73" y="T75"/>
                                                              </a:cxn>
                                                              <a:cxn ang="0">
                                                                <a:pos x="T77" y="T79"/>
                                                              </a:cxn>
                                                              <a:cxn ang="0">
                                                                <a:pos x="T81" y="T83"/>
                                                              </a:cxn>
                                                              <a:cxn ang="0">
                                                                <a:pos x="T85" y="T87"/>
                                                              </a:cxn>
                                                              <a:cxn ang="0">
                                                                <a:pos x="T89" y="T91"/>
                                                              </a:cxn>
                                                              <a:cxn ang="0">
                                                                <a:pos x="T93" y="T95"/>
                                                              </a:cxn>
                                                              <a:cxn ang="0">
                                                                <a:pos x="T97" y="T99"/>
                                                              </a:cxn>
                                                              <a:cxn ang="0">
                                                                <a:pos x="T101" y="T103"/>
                                                              </a:cxn>
                                                              <a:cxn ang="0">
                                                                <a:pos x="T105" y="T107"/>
                                                              </a:cxn>
                                                              <a:cxn ang="0">
                                                                <a:pos x="T109" y="T111"/>
                                                              </a:cxn>
                                                              <a:cxn ang="0">
                                                                <a:pos x="T113" y="T115"/>
                                                              </a:cxn>
                                                              <a:cxn ang="0">
                                                                <a:pos x="T117" y="T119"/>
                                                              </a:cxn>
                                                              <a:cxn ang="0">
                                                                <a:pos x="T121" y="T123"/>
                                                              </a:cxn>
                                                              <a:cxn ang="0">
                                                                <a:pos x="T125" y="T127"/>
                                                              </a:cxn>
                                                              <a:cxn ang="0">
                                                                <a:pos x="T129" y="T131"/>
                                                              </a:cxn>
                                                              <a:cxn ang="0">
                                                                <a:pos x="T133" y="T135"/>
                                                              </a:cxn>
                                                              <a:cxn ang="0">
                                                                <a:pos x="T137" y="T139"/>
                                                              </a:cxn>
                                                              <a:cxn ang="0">
                                                                <a:pos x="T141" y="T143"/>
                                                              </a:cxn>
                                                              <a:cxn ang="0">
                                                                <a:pos x="T145" y="T147"/>
                                                              </a:cxn>
                                                              <a:cxn ang="0">
                                                                <a:pos x="T149" y="T151"/>
                                                              </a:cxn>
                                                              <a:cxn ang="0">
                                                                <a:pos x="T153" y="T155"/>
                                                              </a:cxn>
                                                              <a:cxn ang="0">
                                                                <a:pos x="T157" y="T159"/>
                                                              </a:cxn>
                                                              <a:cxn ang="0">
                                                                <a:pos x="T161" y="T163"/>
                                                              </a:cxn>
                                                              <a:cxn ang="0">
                                                                <a:pos x="T165" y="T167"/>
                                                              </a:cxn>
                                                              <a:cxn ang="0">
                                                                <a:pos x="T169" y="T171"/>
                                                              </a:cxn>
                                                              <a:cxn ang="0">
                                                                <a:pos x="T173" y="T175"/>
                                                              </a:cxn>
                                                              <a:cxn ang="0">
                                                                <a:pos x="T177" y="T179"/>
                                                              </a:cxn>
                                                              <a:cxn ang="0">
                                                                <a:pos x="T181" y="T183"/>
                                                              </a:cxn>
                                                              <a:cxn ang="0">
                                                                <a:pos x="T185" y="T187"/>
                                                              </a:cxn>
                                                              <a:cxn ang="0">
                                                                <a:pos x="T189" y="T191"/>
                                                              </a:cxn>
                                                              <a:cxn ang="0">
                                                                <a:pos x="T193" y="T195"/>
                                                              </a:cxn>
                                                              <a:cxn ang="0">
                                                                <a:pos x="T197" y="T199"/>
                                                              </a:cxn>
                                                              <a:cxn ang="0">
                                                                <a:pos x="T201" y="T203"/>
                                                              </a:cxn>
                                                              <a:cxn ang="0">
                                                                <a:pos x="T205" y="T207"/>
                                                              </a:cxn>
                                                            </a:cxnLst>
                                                            <a:rect l="0" t="0" r="r" b="b"/>
                                                            <a:pathLst>
                                                              <a:path w="245" h="219">
                                                                <a:moveTo>
                                                                  <a:pt x="37" y="184"/>
                                                                </a:moveTo>
                                                                <a:lnTo>
                                                                  <a:pt x="52" y="196"/>
                                                                </a:lnTo>
                                                                <a:lnTo>
                                                                  <a:pt x="69" y="205"/>
                                                                </a:lnTo>
                                                                <a:lnTo>
                                                                  <a:pt x="88" y="212"/>
                                                                </a:lnTo>
                                                                <a:lnTo>
                                                                  <a:pt x="104" y="216"/>
                                                                </a:lnTo>
                                                                <a:lnTo>
                                                                  <a:pt x="125" y="218"/>
                                                                </a:lnTo>
                                                                <a:lnTo>
                                                                  <a:pt x="144" y="217"/>
                                                                </a:lnTo>
                                                                <a:lnTo>
                                                                  <a:pt x="163" y="213"/>
                                                                </a:lnTo>
                                                                <a:lnTo>
                                                                  <a:pt x="180" y="207"/>
                                                                </a:lnTo>
                                                                <a:lnTo>
                                                                  <a:pt x="196" y="197"/>
                                                                </a:lnTo>
                                                                <a:lnTo>
                                                                  <a:pt x="210" y="184"/>
                                                                </a:lnTo>
                                                                <a:lnTo>
                                                                  <a:pt x="222" y="169"/>
                                                                </a:lnTo>
                                                                <a:lnTo>
                                                                  <a:pt x="232" y="151"/>
                                                                </a:lnTo>
                                                                <a:lnTo>
                                                                  <a:pt x="239" y="131"/>
                                                                </a:lnTo>
                                                                <a:lnTo>
                                                                  <a:pt x="244" y="107"/>
                                                                </a:lnTo>
                                                                <a:lnTo>
                                                                  <a:pt x="245" y="86"/>
                                                                </a:lnTo>
                                                                <a:lnTo>
                                                                  <a:pt x="242" y="67"/>
                                                                </a:lnTo>
                                                                <a:lnTo>
                                                                  <a:pt x="236" y="52"/>
                                                                </a:lnTo>
                                                                <a:lnTo>
                                                                  <a:pt x="202" y="58"/>
                                                                </a:lnTo>
                                                                <a:lnTo>
                                                                  <a:pt x="207" y="77"/>
                                                                </a:lnTo>
                                                                <a:lnTo>
                                                                  <a:pt x="207" y="97"/>
                                                                </a:lnTo>
                                                                <a:lnTo>
                                                                  <a:pt x="203" y="117"/>
                                                                </a:lnTo>
                                                                <a:lnTo>
                                                                  <a:pt x="199" y="128"/>
                                                                </a:lnTo>
                                                                <a:lnTo>
                                                                  <a:pt x="189" y="146"/>
                                                                </a:lnTo>
                                                                <a:lnTo>
                                                                  <a:pt x="175" y="159"/>
                                                                </a:lnTo>
                                                                <a:lnTo>
                                                                  <a:pt x="159" y="168"/>
                                                                </a:lnTo>
                                                                <a:lnTo>
                                                                  <a:pt x="141" y="174"/>
                                                                </a:lnTo>
                                                                <a:lnTo>
                                                                  <a:pt x="121" y="174"/>
                                                                </a:lnTo>
                                                                <a:lnTo>
                                                                  <a:pt x="101" y="170"/>
                                                                </a:lnTo>
                                                                <a:lnTo>
                                                                  <a:pt x="92" y="167"/>
                                                                </a:lnTo>
                                                                <a:lnTo>
                                                                  <a:pt x="73" y="157"/>
                                                                </a:lnTo>
                                                                <a:lnTo>
                                                                  <a:pt x="58" y="144"/>
                                                                </a:lnTo>
                                                                <a:lnTo>
                                                                  <a:pt x="47" y="128"/>
                                                                </a:lnTo>
                                                                <a:lnTo>
                                                                  <a:pt x="42" y="111"/>
                                                                </a:lnTo>
                                                                <a:lnTo>
                                                                  <a:pt x="40" y="92"/>
                                                                </a:lnTo>
                                                                <a:lnTo>
                                                                  <a:pt x="44" y="73"/>
                                                                </a:lnTo>
                                                                <a:lnTo>
                                                                  <a:pt x="50" y="56"/>
                                                                </a:lnTo>
                                                                <a:lnTo>
                                                                  <a:pt x="61" y="39"/>
                                                                </a:lnTo>
                                                                <a:lnTo>
                                                                  <a:pt x="75" y="26"/>
                                                                </a:lnTo>
                                                                <a:lnTo>
                                                                  <a:pt x="51" y="0"/>
                                                                </a:lnTo>
                                                                <a:lnTo>
                                                                  <a:pt x="40" y="8"/>
                                                                </a:lnTo>
                                                                <a:lnTo>
                                                                  <a:pt x="27" y="22"/>
                                                                </a:lnTo>
                                                                <a:lnTo>
                                                                  <a:pt x="16" y="40"/>
                                                                </a:lnTo>
                                                                <a:lnTo>
                                                                  <a:pt x="7" y="61"/>
                                                                </a:lnTo>
                                                                <a:lnTo>
                                                                  <a:pt x="2" y="80"/>
                                                                </a:lnTo>
                                                                <a:lnTo>
                                                                  <a:pt x="0" y="101"/>
                                                                </a:lnTo>
                                                                <a:lnTo>
                                                                  <a:pt x="2" y="121"/>
                                                                </a:lnTo>
                                                                <a:lnTo>
                                                                  <a:pt x="6" y="139"/>
                                                                </a:lnTo>
                                                                <a:lnTo>
                                                                  <a:pt x="14" y="156"/>
                                                                </a:lnTo>
                                                                <a:lnTo>
                                                                  <a:pt x="24" y="171"/>
                                                                </a:lnTo>
                                                                <a:lnTo>
                                                                  <a:pt x="37" y="184"/>
                                                                </a:ln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  <a:extLst>
                                                            <a:ext uri="{91240B29-F687-4F45-9708-019B960494DF}">
                                                              <a14:hiddenLine xmlns:a14="http://schemas.microsoft.com/office/drawing/2010/main" w="9525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14:hiddenLine>
                                                            </a:ext>
                                                          </a:extLst>
                                                        </p:spPr>
                                                        <p:txBody>
                                                          <a:bodyPr rot="0" vert="horz" wrap="square" lIns="91440" tIns="45720" rIns="91440" bIns="45720" anchor="t" anchorCtr="0" upright="1">
                                                            <a:noAutofit/>
                                                          </a:bodyPr>
                                                          <a:lstStyle/>
                                                          <a:p>
                                                            <a:endParaRPr lang="ru-RU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67" name="Group 605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8550" y="3937"/>
                                                            <a:ext cx="774" cy="1043"/>
                                                            <a:chOff x="8550" y="3937"/>
                                                            <a:chExt cx="774" cy="1043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68" name="Freeform 614"/>
                                                            <p:cNvSpPr>
                                                              <a:spLocks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8550" y="4782"/>
                                                              <a:ext cx="263" cy="19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T0" fmla="+- 0 8550 8550"/>
                                                                <a:gd name="T1" fmla="*/ T0 w 263"/>
                                                                <a:gd name="T2" fmla="+- 0 4962 4782"/>
                                                                <a:gd name="T3" fmla="*/ 4962 h 198"/>
                                                                <a:gd name="T4" fmla="+- 0 8586 8550"/>
                                                                <a:gd name="T5" fmla="*/ T4 w 263"/>
                                                                <a:gd name="T6" fmla="+- 0 4977 4782"/>
                                                                <a:gd name="T7" fmla="*/ 4977 h 198"/>
                                                                <a:gd name="T8" fmla="+- 0 8614 8550"/>
                                                                <a:gd name="T9" fmla="*/ T8 w 263"/>
                                                                <a:gd name="T10" fmla="+- 0 4906 4782"/>
                                                                <a:gd name="T11" fmla="*/ 4906 h 198"/>
                                                                <a:gd name="T12" fmla="+- 0 8797 8550"/>
                                                                <a:gd name="T13" fmla="*/ T12 w 263"/>
                                                                <a:gd name="T14" fmla="+- 0 4980 4782"/>
                                                                <a:gd name="T15" fmla="*/ 4980 h 198"/>
                                                                <a:gd name="T16" fmla="+- 0 8813 8550"/>
                                                                <a:gd name="T17" fmla="*/ T16 w 263"/>
                                                                <a:gd name="T18" fmla="+- 0 4942 4782"/>
                                                                <a:gd name="T19" fmla="*/ 4942 h 198"/>
                                                                <a:gd name="T20" fmla="+- 0 8630 8550"/>
                                                                <a:gd name="T21" fmla="*/ T20 w 263"/>
                                                                <a:gd name="T22" fmla="+- 0 4868 4782"/>
                                                                <a:gd name="T23" fmla="*/ 4868 h 198"/>
                                                                <a:gd name="T24" fmla="+- 0 8659 8550"/>
                                                                <a:gd name="T25" fmla="*/ T24 w 263"/>
                                                                <a:gd name="T26" fmla="+- 0 4797 4782"/>
                                                                <a:gd name="T27" fmla="*/ 4797 h 198"/>
                                                                <a:gd name="T28" fmla="+- 0 8623 8550"/>
                                                                <a:gd name="T29" fmla="*/ T28 w 263"/>
                                                                <a:gd name="T30" fmla="+- 0 4782 4782"/>
                                                                <a:gd name="T31" fmla="*/ 4782 h 198"/>
                                                                <a:gd name="T32" fmla="+- 0 8550 8550"/>
                                                                <a:gd name="T33" fmla="*/ T32 w 263"/>
                                                                <a:gd name="T34" fmla="+- 0 4962 4782"/>
                                                                <a:gd name="T35" fmla="*/ 4962 h 19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T1" y="T3"/>
                                                                </a:cxn>
                                                                <a:cxn ang="0">
                                                                  <a:pos x="T5" y="T7"/>
                                                                </a:cxn>
                                                                <a:cxn ang="0">
                                                                  <a:pos x="T9" y="T11"/>
                                                                </a:cxn>
                                                                <a:cxn ang="0">
                                                                  <a:pos x="T13" y="T15"/>
                                                                </a:cxn>
                                                                <a:cxn ang="0">
                                                                  <a:pos x="T17" y="T19"/>
                                                                </a:cxn>
                                                                <a:cxn ang="0">
                                                                  <a:pos x="T21" y="T23"/>
                                                                </a:cxn>
                                                                <a:cxn ang="0">
                                                                  <a:pos x="T25" y="T27"/>
                                                                </a:cxn>
                                                                <a:cxn ang="0">
                                                                  <a:pos x="T29" y="T31"/>
                                                                </a:cxn>
                                                                <a:cxn ang="0">
                                                                  <a:pos x="T33" y="T35"/>
                                                                </a:cxn>
                                                              </a:cxnLst>
                                                              <a:rect l="0" t="0" r="r" b="b"/>
                                                              <a:pathLst>
                                                                <a:path w="263" h="198">
                                                                  <a:moveTo>
                                                                    <a:pt x="0" y="180"/>
                                                                  </a:moveTo>
                                                                  <a:lnTo>
                                                                    <a:pt x="36" y="195"/>
                                                                  </a:lnTo>
                                                                  <a:lnTo>
                                                                    <a:pt x="64" y="124"/>
                                                                  </a:lnTo>
                                                                  <a:lnTo>
                                                                    <a:pt x="247" y="198"/>
                                                                  </a:lnTo>
                                                                  <a:lnTo>
                                                                    <a:pt x="263" y="160"/>
                                                                  </a:lnTo>
                                                                  <a:lnTo>
                                                                    <a:pt x="80" y="86"/>
                                                                  </a:lnTo>
                                                                  <a:lnTo>
                                                                    <a:pt x="109" y="15"/>
                                                                  </a:lnTo>
                                                                  <a:lnTo>
                                                                    <a:pt x="73" y="0"/>
                                                                  </a:lnTo>
                                                                  <a:lnTo>
                                                                    <a:pt x="0" y="180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  <a:extLst>
                                                              <a:ext uri="{91240B29-F687-4F45-9708-019B960494DF}">
                                                                <a14:hiddenLine xmlns:a14="http://schemas.microsoft.com/office/drawing/2010/main" w="9525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14:hiddenLine>
                                                              </a:ext>
                                                            </a:extLst>
                                                          </p:spPr>
                                                          <p:txBody>
                                                            <a:bodyPr rot="0" vert="horz" wrap="square" lIns="91440" tIns="45720" rIns="91440" bIns="45720" anchor="t" anchorCtr="0" upright="1">
                                                              <a:no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endParaRPr lang="ru-RU"/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69" name="Group 606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8654" y="3937"/>
                                                              <a:ext cx="670" cy="888"/>
                                                              <a:chOff x="8654" y="3937"/>
                                                              <a:chExt cx="670" cy="888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70" name="Freeform 613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8654" y="4537"/>
                                                                <a:ext cx="302" cy="288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T0" fmla="+- 0 8821 8654"/>
                                                                  <a:gd name="T1" fmla="*/ T0 w 302"/>
                                                                  <a:gd name="T2" fmla="+- 0 4756 4537"/>
                                                                  <a:gd name="T3" fmla="*/ 4756 h 288"/>
                                                                  <a:gd name="T4" fmla="+- 0 8673 8654"/>
                                                                  <a:gd name="T5" fmla="*/ T4 w 302"/>
                                                                  <a:gd name="T6" fmla="+- 0 4678 4537"/>
                                                                  <a:gd name="T7" fmla="*/ 4678 h 288"/>
                                                                  <a:gd name="T8" fmla="+- 0 8654 8654"/>
                                                                  <a:gd name="T9" fmla="*/ T8 w 302"/>
                                                                  <a:gd name="T10" fmla="+- 0 4715 4537"/>
                                                                  <a:gd name="T11" fmla="*/ 4715 h 288"/>
                                                                  <a:gd name="T12" fmla="+- 0 8862 8654"/>
                                                                  <a:gd name="T13" fmla="*/ T12 w 302"/>
                                                                  <a:gd name="T14" fmla="+- 0 4824 4537"/>
                                                                  <a:gd name="T15" fmla="*/ 4824 h 288"/>
                                                                  <a:gd name="T16" fmla="+- 0 8879 8654"/>
                                                                  <a:gd name="T17" fmla="*/ T16 w 302"/>
                                                                  <a:gd name="T18" fmla="+- 0 4792 4537"/>
                                                                  <a:gd name="T19" fmla="*/ 4792 h 288"/>
                                                                  <a:gd name="T20" fmla="+- 0 8788 8654"/>
                                                                  <a:gd name="T21" fmla="*/ T20 w 302"/>
                                                                  <a:gd name="T22" fmla="+- 0 4605 4537"/>
                                                                  <a:gd name="T23" fmla="*/ 4605 h 288"/>
                                                                  <a:gd name="T24" fmla="+- 0 8937 8654"/>
                                                                  <a:gd name="T25" fmla="*/ T24 w 302"/>
                                                                  <a:gd name="T26" fmla="+- 0 4683 4537"/>
                                                                  <a:gd name="T27" fmla="*/ 4683 h 288"/>
                                                                  <a:gd name="T28" fmla="+- 0 8956 8654"/>
                                                                  <a:gd name="T29" fmla="*/ T28 w 302"/>
                                                                  <a:gd name="T30" fmla="+- 0 4646 4537"/>
                                                                  <a:gd name="T31" fmla="*/ 4646 h 288"/>
                                                                  <a:gd name="T32" fmla="+- 0 8747 8654"/>
                                                                  <a:gd name="T33" fmla="*/ T32 w 302"/>
                                                                  <a:gd name="T34" fmla="+- 0 4537 4537"/>
                                                                  <a:gd name="T35" fmla="*/ 4537 h 288"/>
                                                                  <a:gd name="T36" fmla="+- 0 8730 8654"/>
                                                                  <a:gd name="T37" fmla="*/ T36 w 302"/>
                                                                  <a:gd name="T38" fmla="+- 0 4569 4537"/>
                                                                  <a:gd name="T39" fmla="*/ 4569 h 288"/>
                                                                  <a:gd name="T40" fmla="+- 0 8821 8654"/>
                                                                  <a:gd name="T41" fmla="*/ T40 w 302"/>
                                                                  <a:gd name="T42" fmla="+- 0 4756 4537"/>
                                                                  <a:gd name="T43" fmla="*/ 4756 h 288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T1" y="T3"/>
                                                                  </a:cxn>
                                                                  <a:cxn ang="0">
                                                                    <a:pos x="T5" y="T7"/>
                                                                  </a:cxn>
                                                                  <a:cxn ang="0">
                                                                    <a:pos x="T9" y="T11"/>
                                                                  </a:cxn>
                                                                  <a:cxn ang="0">
                                                                    <a:pos x="T13" y="T15"/>
                                                                  </a:cxn>
                                                                  <a:cxn ang="0">
                                                                    <a:pos x="T17" y="T19"/>
                                                                  </a:cxn>
                                                                  <a:cxn ang="0">
                                                                    <a:pos x="T21" y="T23"/>
                                                                  </a:cxn>
                                                                  <a:cxn ang="0">
                                                                    <a:pos x="T25" y="T27"/>
                                                                  </a:cxn>
                                                                  <a:cxn ang="0">
                                                                    <a:pos x="T29" y="T31"/>
                                                                  </a:cxn>
                                                                  <a:cxn ang="0">
                                                                    <a:pos x="T33" y="T35"/>
                                                                  </a:cxn>
                                                                  <a:cxn ang="0">
                                                                    <a:pos x="T37" y="T39"/>
                                                                  </a:cxn>
                                                                  <a:cxn ang="0">
                                                                    <a:pos x="T41" y="T43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302" h="288">
                                                                    <a:moveTo>
                                                                      <a:pt x="167" y="219"/>
                                                                    </a:moveTo>
                                                                    <a:lnTo>
                                                                      <a:pt x="19" y="141"/>
                                                                    </a:lnTo>
                                                                    <a:lnTo>
                                                                      <a:pt x="0" y="178"/>
                                                                    </a:lnTo>
                                                                    <a:lnTo>
                                                                      <a:pt x="208" y="287"/>
                                                                    </a:lnTo>
                                                                    <a:lnTo>
                                                                      <a:pt x="225" y="255"/>
                                                                    </a:lnTo>
                                                                    <a:lnTo>
                                                                      <a:pt x="134" y="68"/>
                                                                    </a:lnTo>
                                                                    <a:lnTo>
                                                                      <a:pt x="283" y="146"/>
                                                                    </a:lnTo>
                                                                    <a:lnTo>
                                                                      <a:pt x="302" y="109"/>
                                                                    </a:lnTo>
                                                                    <a:lnTo>
                                                                      <a:pt x="93" y="0"/>
                                                                    </a:lnTo>
                                                                    <a:lnTo>
                                                                      <a:pt x="76" y="32"/>
                                                                    </a:lnTo>
                                                                    <a:lnTo>
                                                                      <a:pt x="167" y="219"/>
                                                                    </a:ln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  <a:extLst>
                                                                <a:ext uri="{91240B29-F687-4F45-9708-019B960494DF}">
                                                                  <a14:hiddenLine xmlns:a14="http://schemas.microsoft.com/office/drawing/2010/main" w="9525">
                                                                    <a:solidFill>
                                                                      <a:srgbClr val="000000"/>
                                                                    </a:solidFill>
                                                                    <a:round/>
                                                                    <a:headEnd/>
                                                                    <a:tailEnd/>
                                                                  </a14:hiddenLine>
                                                                </a:ext>
                                                              </a:extLst>
                                                            </p:spPr>
                                                            <p:txBody>
                                                              <a:bodyPr rot="0" vert="horz" wrap="square" lIns="91440" tIns="45720" rIns="91440" bIns="45720" anchor="t" anchorCtr="0" upright="1">
                                                                <a:no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ru-RU"/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71" name="Group 607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8780" y="3937"/>
                                                                <a:ext cx="544" cy="607"/>
                                                                <a:chOff x="8780" y="3937"/>
                                                                <a:chExt cx="544" cy="607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72" name="Freeform 612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8780" y="4317"/>
                                                                  <a:ext cx="262" cy="227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T0" fmla="+- 0 8886 8780"/>
                                                                    <a:gd name="T1" fmla="*/ T0 w 262"/>
                                                                    <a:gd name="T2" fmla="+- 0 4317 4317"/>
                                                                    <a:gd name="T3" fmla="*/ 4317 h 227"/>
                                                                    <a:gd name="T4" fmla="+- 0 8780 8780"/>
                                                                    <a:gd name="T5" fmla="*/ T4 w 262"/>
                                                                    <a:gd name="T6" fmla="+- 0 4480 4317"/>
                                                                    <a:gd name="T7" fmla="*/ 4480 h 227"/>
                                                                    <a:gd name="T8" fmla="+- 0 8813 8780"/>
                                                                    <a:gd name="T9" fmla="*/ T8 w 262"/>
                                                                    <a:gd name="T10" fmla="+- 0 4501 4317"/>
                                                                    <a:gd name="T11" fmla="*/ 4501 h 227"/>
                                                                    <a:gd name="T12" fmla="+- 0 8854 8780"/>
                                                                    <a:gd name="T13" fmla="*/ T12 w 262"/>
                                                                    <a:gd name="T14" fmla="+- 0 4437 4317"/>
                                                                    <a:gd name="T15" fmla="*/ 4437 h 227"/>
                                                                    <a:gd name="T16" fmla="+- 0 9020 8780"/>
                                                                    <a:gd name="T17" fmla="*/ T16 w 262"/>
                                                                    <a:gd name="T18" fmla="+- 0 4544 4317"/>
                                                                    <a:gd name="T19" fmla="*/ 4544 h 227"/>
                                                                    <a:gd name="T20" fmla="+- 0 9042 8780"/>
                                                                    <a:gd name="T21" fmla="*/ T20 w 262"/>
                                                                    <a:gd name="T22" fmla="+- 0 4509 4317"/>
                                                                    <a:gd name="T23" fmla="*/ 4509 h 227"/>
                                                                    <a:gd name="T24" fmla="+- 0 8877 8780"/>
                                                                    <a:gd name="T25" fmla="*/ T24 w 262"/>
                                                                    <a:gd name="T26" fmla="+- 0 4402 4317"/>
                                                                    <a:gd name="T27" fmla="*/ 4402 h 227"/>
                                                                    <a:gd name="T28" fmla="+- 0 8918 8780"/>
                                                                    <a:gd name="T29" fmla="*/ T28 w 262"/>
                                                                    <a:gd name="T30" fmla="+- 0 4338 4317"/>
                                                                    <a:gd name="T31" fmla="*/ 4338 h 227"/>
                                                                    <a:gd name="T32" fmla="+- 0 8886 8780"/>
                                                                    <a:gd name="T33" fmla="*/ T32 w 262"/>
                                                                    <a:gd name="T34" fmla="+- 0 4317 4317"/>
                                                                    <a:gd name="T35" fmla="*/ 4317 h 227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T1" y="T3"/>
                                                                    </a:cxn>
                                                                    <a:cxn ang="0">
                                                                      <a:pos x="T5" y="T7"/>
                                                                    </a:cxn>
                                                                    <a:cxn ang="0">
                                                                      <a:pos x="T9" y="T11"/>
                                                                    </a:cxn>
                                                                    <a:cxn ang="0">
                                                                      <a:pos x="T13" y="T15"/>
                                                                    </a:cxn>
                                                                    <a:cxn ang="0">
                                                                      <a:pos x="T17" y="T19"/>
                                                                    </a:cxn>
                                                                    <a:cxn ang="0">
                                                                      <a:pos x="T21" y="T23"/>
                                                                    </a:cxn>
                                                                    <a:cxn ang="0">
                                                                      <a:pos x="T25" y="T27"/>
                                                                    </a:cxn>
                                                                    <a:cxn ang="0">
                                                                      <a:pos x="T29" y="T31"/>
                                                                    </a:cxn>
                                                                    <a:cxn ang="0">
                                                                      <a:pos x="T33" y="T35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262" h="227">
                                                                      <a:moveTo>
                                                                        <a:pt x="106" y="0"/>
                                                                      </a:moveTo>
                                                                      <a:lnTo>
                                                                        <a:pt x="0" y="163"/>
                                                                      </a:lnTo>
                                                                      <a:lnTo>
                                                                        <a:pt x="33" y="184"/>
                                                                      </a:lnTo>
                                                                      <a:lnTo>
                                                                        <a:pt x="74" y="120"/>
                                                                      </a:lnTo>
                                                                      <a:lnTo>
                                                                        <a:pt x="240" y="227"/>
                                                                      </a:lnTo>
                                                                      <a:lnTo>
                                                                        <a:pt x="262" y="192"/>
                                                                      </a:lnTo>
                                                                      <a:lnTo>
                                                                        <a:pt x="97" y="85"/>
                                                                      </a:lnTo>
                                                                      <a:lnTo>
                                                                        <a:pt x="138" y="21"/>
                                                                      </a:lnTo>
                                                                      <a:lnTo>
                                                                        <a:pt x="106" y="0"/>
                                                                      </a:ln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FFFFFF"/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  <a:extLst>
                                                                  <a:ext uri="{91240B29-F687-4F45-9708-019B960494DF}">
                                                                    <a14:hiddenLine xmlns:a14="http://schemas.microsoft.com/office/drawing/2010/main" w="9525">
                                                                      <a:solidFill>
                                                                        <a:srgbClr val="000000"/>
                                                                      </a:solidFill>
                                                                      <a:round/>
                                                                      <a:headEnd/>
                                                                      <a:tailEnd/>
                                                                    </a14:hiddenLine>
                                                                  </a:ext>
                                                                </a:extLst>
                                                              </p:spPr>
                                                              <p:txBody>
                                                                <a:bodyPr rot="0" vert="horz" wrap="square" lIns="91440" tIns="45720" rIns="91440" bIns="45720" anchor="t" anchorCtr="0" upright="1">
                                                                  <a:noAutofit/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ru-R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73" name="Group 608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8915" y="3937"/>
                                                                  <a:ext cx="409" cy="442"/>
                                                                  <a:chOff x="8915" y="3937"/>
                                                                  <a:chExt cx="409" cy="442"/>
                                                                </a:xfrm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74" name="Freeform 611"/>
                                                                  <p:cNvSpPr>
                                                                    <a:spLocks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>
                                                                    <a:off x="8915" y="4101"/>
                                                                    <a:ext cx="245" cy="27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T0" fmla="+- 0 9095 8915"/>
                                                                      <a:gd name="T1" fmla="*/ T0 w 245"/>
                                                                      <a:gd name="T2" fmla="+- 0 4259 4101"/>
                                                                      <a:gd name="T3" fmla="*/ 4259 h 278"/>
                                                                      <a:gd name="T4" fmla="+- 0 8944 8915"/>
                                                                      <a:gd name="T5" fmla="*/ T4 w 245"/>
                                                                      <a:gd name="T6" fmla="+- 0 4239 4101"/>
                                                                      <a:gd name="T7" fmla="*/ 4239 h 278"/>
                                                                      <a:gd name="T8" fmla="+- 0 8915 8915"/>
                                                                      <a:gd name="T9" fmla="*/ T8 w 245"/>
                                                                      <a:gd name="T10" fmla="+- 0 4275 4101"/>
                                                                      <a:gd name="T11" fmla="*/ 4275 h 278"/>
                                                                      <a:gd name="T12" fmla="+- 0 9115 8915"/>
                                                                      <a:gd name="T13" fmla="*/ T12 w 245"/>
                                                                      <a:gd name="T14" fmla="+- 0 4300 4101"/>
                                                                      <a:gd name="T15" fmla="*/ 4300 h 278"/>
                                                                      <a:gd name="T16" fmla="+- 0 9119 8915"/>
                                                                      <a:gd name="T17" fmla="*/ T16 w 245"/>
                                                                      <a:gd name="T18" fmla="+- 0 4308 4101"/>
                                                                      <a:gd name="T19" fmla="*/ 4308 h 278"/>
                                                                      <a:gd name="T20" fmla="+- 0 9124 8915"/>
                                                                      <a:gd name="T21" fmla="*/ T20 w 245"/>
                                                                      <a:gd name="T22" fmla="+- 0 4318 4101"/>
                                                                      <a:gd name="T23" fmla="*/ 4318 h 278"/>
                                                                      <a:gd name="T24" fmla="+- 0 9124 8915"/>
                                                                      <a:gd name="T25" fmla="*/ T24 w 245"/>
                                                                      <a:gd name="T26" fmla="+- 0 4327 4101"/>
                                                                      <a:gd name="T27" fmla="*/ 4327 h 278"/>
                                                                      <a:gd name="T28" fmla="+- 0 9117 8915"/>
                                                                      <a:gd name="T29" fmla="*/ T28 w 245"/>
                                                                      <a:gd name="T30" fmla="+- 0 4336 4101"/>
                                                                      <a:gd name="T31" fmla="*/ 4336 h 278"/>
                                                                      <a:gd name="T32" fmla="+- 0 9113 8915"/>
                                                                      <a:gd name="T33" fmla="*/ T32 w 245"/>
                                                                      <a:gd name="T34" fmla="+- 0 4341 4101"/>
                                                                      <a:gd name="T35" fmla="*/ 4341 h 278"/>
                                                                      <a:gd name="T36" fmla="+- 0 9110 8915"/>
                                                                      <a:gd name="T37" fmla="*/ T36 w 245"/>
                                                                      <a:gd name="T38" fmla="+- 0 4344 4101"/>
                                                                      <a:gd name="T39" fmla="*/ 4344 h 278"/>
                                                                      <a:gd name="T40" fmla="+- 0 9102 8915"/>
                                                                      <a:gd name="T41" fmla="*/ T40 w 245"/>
                                                                      <a:gd name="T42" fmla="+- 0 4346 4101"/>
                                                                      <a:gd name="T43" fmla="*/ 4346 h 278"/>
                                                                      <a:gd name="T44" fmla="+- 0 9121 8915"/>
                                                                      <a:gd name="T45" fmla="*/ T44 w 245"/>
                                                                      <a:gd name="T46" fmla="+- 0 4379 4101"/>
                                                                      <a:gd name="T47" fmla="*/ 4379 h 278"/>
                                                                      <a:gd name="T48" fmla="+- 0 9141 8915"/>
                                                                      <a:gd name="T49" fmla="*/ T48 w 245"/>
                                                                      <a:gd name="T50" fmla="+- 0 4369 4101"/>
                                                                      <a:gd name="T51" fmla="*/ 4369 h 278"/>
                                                                      <a:gd name="T52" fmla="+- 0 9148 8915"/>
                                                                      <a:gd name="T53" fmla="*/ T52 w 245"/>
                                                                      <a:gd name="T54" fmla="+- 0 4360 4101"/>
                                                                      <a:gd name="T55" fmla="*/ 4360 h 278"/>
                                                                      <a:gd name="T56" fmla="+- 0 9154 8915"/>
                                                                      <a:gd name="T57" fmla="*/ T56 w 245"/>
                                                                      <a:gd name="T58" fmla="+- 0 4350 4101"/>
                                                                      <a:gd name="T59" fmla="*/ 4350 h 278"/>
                                                                      <a:gd name="T60" fmla="+- 0 9160 8915"/>
                                                                      <a:gd name="T61" fmla="*/ T60 w 245"/>
                                                                      <a:gd name="T62" fmla="+- 0 4334 4101"/>
                                                                      <a:gd name="T63" fmla="*/ 4334 h 278"/>
                                                                      <a:gd name="T64" fmla="+- 0 9159 8915"/>
                                                                      <a:gd name="T65" fmla="*/ T64 w 245"/>
                                                                      <a:gd name="T66" fmla="+- 0 4316 4101"/>
                                                                      <a:gd name="T67" fmla="*/ 4316 h 278"/>
                                                                      <a:gd name="T68" fmla="+- 0 9154 8915"/>
                                                                      <a:gd name="T69" fmla="*/ T68 w 245"/>
                                                                      <a:gd name="T70" fmla="+- 0 4297 4101"/>
                                                                      <a:gd name="T71" fmla="*/ 4297 h 278"/>
                                                                      <a:gd name="T72" fmla="+- 0 9145 8915"/>
                                                                      <a:gd name="T73" fmla="*/ T72 w 245"/>
                                                                      <a:gd name="T74" fmla="+- 0 4276 4101"/>
                                                                      <a:gd name="T75" fmla="*/ 4276 h 278"/>
                                                                      <a:gd name="T76" fmla="+- 0 9052 8915"/>
                                                                      <a:gd name="T77" fmla="*/ T76 w 245"/>
                                                                      <a:gd name="T78" fmla="+- 0 4101 4101"/>
                                                                      <a:gd name="T79" fmla="*/ 4101 h 278"/>
                                                                      <a:gd name="T80" fmla="+- 0 9026 8915"/>
                                                                      <a:gd name="T81" fmla="*/ T80 w 245"/>
                                                                      <a:gd name="T82" fmla="+- 0 4134 4101"/>
                                                                      <a:gd name="T83" fmla="*/ 4134 h 278"/>
                                                                      <a:gd name="T84" fmla="+- 0 9095 8915"/>
                                                                      <a:gd name="T85" fmla="*/ T84 w 245"/>
                                                                      <a:gd name="T86" fmla="+- 0 4259 4101"/>
                                                                      <a:gd name="T87" fmla="*/ 4259 h 27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T1" y="T3"/>
                                                                      </a:cxn>
                                                                      <a:cxn ang="0">
                                                                        <a:pos x="T5" y="T7"/>
                                                                      </a:cxn>
                                                                      <a:cxn ang="0">
                                                                        <a:pos x="T9" y="T11"/>
                                                                      </a:cxn>
                                                                      <a:cxn ang="0">
                                                                        <a:pos x="T13" y="T15"/>
                                                                      </a:cxn>
                                                                      <a:cxn ang="0">
                                                                        <a:pos x="T17" y="T19"/>
                                                                      </a:cxn>
                                                                      <a:cxn ang="0">
                                                                        <a:pos x="T21" y="T23"/>
                                                                      </a:cxn>
                                                                      <a:cxn ang="0">
                                                                        <a:pos x="T25" y="T27"/>
                                                                      </a:cxn>
                                                                      <a:cxn ang="0">
                                                                        <a:pos x="T29" y="T31"/>
                                                                      </a:cxn>
                                                                      <a:cxn ang="0">
                                                                        <a:pos x="T33" y="T35"/>
                                                                      </a:cxn>
                                                                      <a:cxn ang="0">
                                                                        <a:pos x="T37" y="T39"/>
                                                                      </a:cxn>
                                                                      <a:cxn ang="0">
                                                                        <a:pos x="T41" y="T43"/>
                                                                      </a:cxn>
                                                                      <a:cxn ang="0">
                                                                        <a:pos x="T45" y="T47"/>
                                                                      </a:cxn>
                                                                      <a:cxn ang="0">
                                                                        <a:pos x="T49" y="T51"/>
                                                                      </a:cxn>
                                                                      <a:cxn ang="0">
                                                                        <a:pos x="T53" y="T55"/>
                                                                      </a:cxn>
                                                                      <a:cxn ang="0">
                                                                        <a:pos x="T57" y="T59"/>
                                                                      </a:cxn>
                                                                      <a:cxn ang="0">
                                                                        <a:pos x="T61" y="T63"/>
                                                                      </a:cxn>
                                                                      <a:cxn ang="0">
                                                                        <a:pos x="T65" y="T67"/>
                                                                      </a:cxn>
                                                                      <a:cxn ang="0">
                                                                        <a:pos x="T69" y="T71"/>
                                                                      </a:cxn>
                                                                      <a:cxn ang="0">
                                                                        <a:pos x="T73" y="T75"/>
                                                                      </a:cxn>
                                                                      <a:cxn ang="0">
                                                                        <a:pos x="T77" y="T79"/>
                                                                      </a:cxn>
                                                                      <a:cxn ang="0">
                                                                        <a:pos x="T81" y="T83"/>
                                                                      </a:cxn>
                                                                      <a:cxn ang="0">
                                                                        <a:pos x="T85" y="T87"/>
                                                                      </a:cxn>
                                                                    </a:cxnLst>
                                                                    <a:rect l="0" t="0" r="r" b="b"/>
                                                                    <a:pathLst>
                                                                      <a:path w="245" h="278">
                                                                        <a:moveTo>
                                                                          <a:pt x="180" y="158"/>
                                                                        </a:moveTo>
                                                                        <a:lnTo>
                                                                          <a:pt x="29" y="138"/>
                                                                        </a:lnTo>
                                                                        <a:lnTo>
                                                                          <a:pt x="0" y="174"/>
                                                                        </a:lnTo>
                                                                        <a:lnTo>
                                                                          <a:pt x="200" y="199"/>
                                                                        </a:lnTo>
                                                                        <a:lnTo>
                                                                          <a:pt x="204" y="207"/>
                                                                        </a:lnTo>
                                                                        <a:lnTo>
                                                                          <a:pt x="209" y="217"/>
                                                                        </a:lnTo>
                                                                        <a:lnTo>
                                                                          <a:pt x="209" y="226"/>
                                                                        </a:lnTo>
                                                                        <a:lnTo>
                                                                          <a:pt x="202" y="235"/>
                                                                        </a:lnTo>
                                                                        <a:lnTo>
                                                                          <a:pt x="198" y="240"/>
                                                                        </a:lnTo>
                                                                        <a:lnTo>
                                                                          <a:pt x="195" y="243"/>
                                                                        </a:lnTo>
                                                                        <a:lnTo>
                                                                          <a:pt x="187" y="245"/>
                                                                        </a:lnTo>
                                                                        <a:lnTo>
                                                                          <a:pt x="206" y="278"/>
                                                                        </a:lnTo>
                                                                        <a:lnTo>
                                                                          <a:pt x="226" y="268"/>
                                                                        </a:lnTo>
                                                                        <a:lnTo>
                                                                          <a:pt x="233" y="259"/>
                                                                        </a:lnTo>
                                                                        <a:lnTo>
                                                                          <a:pt x="239" y="249"/>
                                                                        </a:lnTo>
                                                                        <a:lnTo>
                                                                          <a:pt x="245" y="233"/>
                                                                        </a:lnTo>
                                                                        <a:lnTo>
                                                                          <a:pt x="244" y="215"/>
                                                                        </a:lnTo>
                                                                        <a:lnTo>
                                                                          <a:pt x="239" y="196"/>
                                                                        </a:lnTo>
                                                                        <a:lnTo>
                                                                          <a:pt x="230" y="175"/>
                                                                        </a:lnTo>
                                                                        <a:lnTo>
                                                                          <a:pt x="137" y="0"/>
                                                                        </a:lnTo>
                                                                        <a:lnTo>
                                                                          <a:pt x="111" y="33"/>
                                                                        </a:lnTo>
                                                                        <a:lnTo>
                                                                          <a:pt x="180" y="158"/>
                                                                        </a:ln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rgbClr val="FFFFFF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  <a:extLst>
                                                                    <a:ext uri="{91240B29-F687-4F45-9708-019B960494DF}">
                                                                      <a14:hiddenLine xmlns:a14="http://schemas.microsoft.com/office/drawing/2010/main" w="9525">
                                                                        <a:solidFill>
                                                                          <a:srgbClr val="000000"/>
                                                                        </a:solidFill>
                                                                        <a:round/>
                                                                        <a:headEnd/>
                                                                        <a:tailEnd/>
                                                                      </a14:hiddenLine>
                                                                    </a:ext>
                                                                  </a:extLst>
                                                                </p:spPr>
                                                                <p:txBody>
                                                                  <a:bodyPr rot="0" vert="horz" wrap="square" lIns="91440" tIns="45720" rIns="91440" bIns="45720" anchor="t" anchorCtr="0" upright="1">
                                                                    <a:no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endParaRPr lang="ru-R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75" name="Group 609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9071" y="3937"/>
                                                                    <a:ext cx="253" cy="247"/>
                                                                    <a:chOff x="9071" y="3937"/>
                                                                    <a:chExt cx="253" cy="247"/>
                                                                  </a:xfrm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76" name="Freeform 610"/>
                                                                    <p:cNvSpPr>
                                                                      <a:spLocks/>
                                                                    </p:cNvSpPr>
                                                                    <p:nvPr/>
                                                                  </p:nvSpPr>
                                                                  <p:spPr bwMode="auto">
                                                                    <a:xfrm>
                                                                      <a:off x="9071" y="3937"/>
                                                                      <a:ext cx="253" cy="247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T0" fmla="+- 0 9203 9071"/>
                                                                        <a:gd name="T1" fmla="*/ T0 w 253"/>
                                                                        <a:gd name="T2" fmla="+- 0 3937 3937"/>
                                                                        <a:gd name="T3" fmla="*/ 3937 h 247"/>
                                                                        <a:gd name="T4" fmla="+- 0 9071 9071"/>
                                                                        <a:gd name="T5" fmla="*/ T4 w 253"/>
                                                                        <a:gd name="T6" fmla="+- 0 4079 3937"/>
                                                                        <a:gd name="T7" fmla="*/ 4079 h 247"/>
                                                                        <a:gd name="T8" fmla="+- 0 9099 9071"/>
                                                                        <a:gd name="T9" fmla="*/ T8 w 253"/>
                                                                        <a:gd name="T10" fmla="+- 0 4106 3937"/>
                                                                        <a:gd name="T11" fmla="*/ 4106 h 247"/>
                                                                        <a:gd name="T12" fmla="+- 0 9151 9071"/>
                                                                        <a:gd name="T13" fmla="*/ T12 w 253"/>
                                                                        <a:gd name="T14" fmla="+- 0 4050 3937"/>
                                                                        <a:gd name="T15" fmla="*/ 4050 h 247"/>
                                                                        <a:gd name="T16" fmla="+- 0 9295 9071"/>
                                                                        <a:gd name="T17" fmla="*/ T16 w 253"/>
                                                                        <a:gd name="T18" fmla="+- 0 4184 3937"/>
                                                                        <a:gd name="T19" fmla="*/ 4184 h 247"/>
                                                                        <a:gd name="T20" fmla="+- 0 9324 9071"/>
                                                                        <a:gd name="T21" fmla="*/ T20 w 253"/>
                                                                        <a:gd name="T22" fmla="+- 0 4154 3937"/>
                                                                        <a:gd name="T23" fmla="*/ 4154 h 247"/>
                                                                        <a:gd name="T24" fmla="+- 0 9179 9071"/>
                                                                        <a:gd name="T25" fmla="*/ T24 w 253"/>
                                                                        <a:gd name="T26" fmla="+- 0 4020 3937"/>
                                                                        <a:gd name="T27" fmla="*/ 4020 h 247"/>
                                                                        <a:gd name="T28" fmla="+- 0 9231 9071"/>
                                                                        <a:gd name="T29" fmla="*/ T28 w 253"/>
                                                                        <a:gd name="T30" fmla="+- 0 3964 3937"/>
                                                                        <a:gd name="T31" fmla="*/ 3964 h 247"/>
                                                                        <a:gd name="T32" fmla="+- 0 9203 9071"/>
                                                                        <a:gd name="T33" fmla="*/ T32 w 253"/>
                                                                        <a:gd name="T34" fmla="+- 0 3937 3937"/>
                                                                        <a:gd name="T35" fmla="*/ 3937 h 247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T1" y="T3"/>
                                                                        </a:cxn>
                                                                        <a:cxn ang="0">
                                                                          <a:pos x="T5" y="T7"/>
                                                                        </a:cxn>
                                                                        <a:cxn ang="0">
                                                                          <a:pos x="T9" y="T11"/>
                                                                        </a:cxn>
                                                                        <a:cxn ang="0">
                                                                          <a:pos x="T13" y="T15"/>
                                                                        </a:cxn>
                                                                        <a:cxn ang="0">
                                                                          <a:pos x="T17" y="T19"/>
                                                                        </a:cxn>
                                                                        <a:cxn ang="0">
                                                                          <a:pos x="T21" y="T23"/>
                                                                        </a:cxn>
                                                                        <a:cxn ang="0">
                                                                          <a:pos x="T25" y="T27"/>
                                                                        </a:cxn>
                                                                        <a:cxn ang="0">
                                                                          <a:pos x="T29" y="T31"/>
                                                                        </a:cxn>
                                                                        <a:cxn ang="0">
                                                                          <a:pos x="T33" y="T35"/>
                                                                        </a:cxn>
                                                                      </a:cxnLst>
                                                                      <a:rect l="0" t="0" r="r" b="b"/>
                                                                      <a:pathLst>
                                                                        <a:path w="253" h="247">
                                                                          <a:moveTo>
                                                                            <a:pt x="132" y="0"/>
                                                                          </a:moveTo>
                                                                          <a:lnTo>
                                                                            <a:pt x="0" y="142"/>
                                                                          </a:lnTo>
                                                                          <a:lnTo>
                                                                            <a:pt x="28" y="169"/>
                                                                          </a:lnTo>
                                                                          <a:lnTo>
                                                                            <a:pt x="80" y="113"/>
                                                                          </a:lnTo>
                                                                          <a:lnTo>
                                                                            <a:pt x="224" y="247"/>
                                                                          </a:lnTo>
                                                                          <a:lnTo>
                                                                            <a:pt x="253" y="217"/>
                                                                          </a:lnTo>
                                                                          <a:lnTo>
                                                                            <a:pt x="108" y="83"/>
                                                                          </a:lnTo>
                                                                          <a:lnTo>
                                                                            <a:pt x="160" y="27"/>
                                                                          </a:lnTo>
                                                                          <a:lnTo>
                                                                            <a:pt x="132" y="0"/>
                                                                          </a:ln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FFFFFF"/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  <a:extLst>
                                                                      <a:ext uri="{91240B29-F687-4F45-9708-019B960494DF}">
                                                                        <a14:hiddenLine xmlns:a14="http://schemas.microsoft.com/office/drawing/2010/main" w="9525">
                                                                          <a:solidFill>
                                                                            <a:srgbClr val="000000"/>
                                                                          </a:solidFill>
                                                                          <a:round/>
                                                                          <a:headEnd/>
                                                                          <a:tailEnd/>
                                                                        </a14:hiddenLine>
                                                                      </a:ext>
                                                                    </a:extLst>
                                                                  </p:spPr>
                                                                  <p:txBody>
                                                                    <a:bodyPr rot="0" vert="horz" wrap="square" lIns="91440" tIns="45720" rIns="91440" bIns="45720" anchor="t" anchorCtr="0" upright="1">
                                                                      <a:noAutofit/>
                                                                    </a:bodyPr>
                                                                    <a:lstStyle/>
                                                                    <a:p>
                                                                      <a:endParaRPr lang="ru-R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graphicFrame>
        <p:nvGraphicFramePr>
          <p:cNvPr id="81" name="Схема 80"/>
          <p:cNvGraphicFramePr/>
          <p:nvPr>
            <p:extLst>
              <p:ext uri="{D42A27DB-BD31-4B8C-83A1-F6EECF244321}">
                <p14:modId xmlns:p14="http://schemas.microsoft.com/office/powerpoint/2010/main" val="368638384"/>
              </p:ext>
            </p:extLst>
          </p:nvPr>
        </p:nvGraphicFramePr>
        <p:xfrm>
          <a:off x="859235" y="1135420"/>
          <a:ext cx="7670989" cy="337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6741" y="4684734"/>
            <a:ext cx="8427256" cy="311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Контакты: Светлана  Максимова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smaximova@hse.ru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+7 495-772-9590*22052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www.rtc-edu.ru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7609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rtc.i</a:t>
            </a:r>
            <a:r>
              <a:rPr lang="en-US" sz="1600" dirty="0">
                <a:solidFill>
                  <a:srgbClr val="0079C2"/>
                </a:solidFill>
              </a:rPr>
              <a:t>o</a:t>
            </a:r>
            <a:r>
              <a:rPr lang="en-US" sz="1600" dirty="0" smtClean="0">
                <a:solidFill>
                  <a:srgbClr val="0079C2"/>
                </a:solidFill>
              </a:rPr>
              <a:t>e@gmail.com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7217</TotalTime>
  <Words>232</Words>
  <Application>Microsoft Office PowerPoint</Application>
  <PresentationFormat>Экран (16:9)</PresentationFormat>
  <Paragraphs>57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ВЫСТУПАЮЩИЕ</vt:lpstr>
      <vt:lpstr>МАТЕРИАЛЫ СЕМИНАРА</vt:lpstr>
      <vt:lpstr>СТАТИСТИКА УЧАСТНИКОВ ВЕБИНАРА</vt:lpstr>
      <vt:lpstr>Презентация PowerPoint</vt:lpstr>
      <vt:lpstr>Презентация PowerPoint</vt:lpstr>
      <vt:lpstr>САЙТ РТЦ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r</cp:lastModifiedBy>
  <cp:revision>419</cp:revision>
  <dcterms:created xsi:type="dcterms:W3CDTF">2011-08-25T06:09:31Z</dcterms:created>
  <dcterms:modified xsi:type="dcterms:W3CDTF">2014-09-24T18:31:14Z</dcterms:modified>
</cp:coreProperties>
</file>