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8" r:id="rId2"/>
    <p:sldId id="493" r:id="rId3"/>
    <p:sldId id="492" r:id="rId4"/>
    <p:sldId id="495" r:id="rId5"/>
    <p:sldId id="496" r:id="rId6"/>
    <p:sldId id="497" r:id="rId7"/>
    <p:sldId id="494" r:id="rId8"/>
    <p:sldId id="499" r:id="rId9"/>
    <p:sldId id="498" r:id="rId10"/>
    <p:sldId id="504" r:id="rId11"/>
    <p:sldId id="501" r:id="rId12"/>
    <p:sldId id="505" r:id="rId13"/>
    <p:sldId id="506" r:id="rId14"/>
    <p:sldId id="507" r:id="rId15"/>
    <p:sldId id="508" r:id="rId16"/>
    <p:sldId id="509" r:id="rId17"/>
    <p:sldId id="510" r:id="rId18"/>
    <p:sldId id="511" r:id="rId19"/>
    <p:sldId id="512" r:id="rId20"/>
    <p:sldId id="519" r:id="rId21"/>
    <p:sldId id="502" r:id="rId22"/>
    <p:sldId id="516" r:id="rId23"/>
    <p:sldId id="517" r:id="rId24"/>
    <p:sldId id="518" r:id="rId25"/>
    <p:sldId id="521" r:id="rId26"/>
    <p:sldId id="522" r:id="rId27"/>
    <p:sldId id="524" r:id="rId28"/>
    <p:sldId id="523" r:id="rId29"/>
    <p:sldId id="520" r:id="rId30"/>
    <p:sldId id="486" r:id="rId31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2678" autoAdjust="0"/>
  </p:normalViewPr>
  <p:slideViewPr>
    <p:cSldViewPr>
      <p:cViewPr>
        <p:scale>
          <a:sx n="90" d="100"/>
          <a:sy n="90" d="100"/>
        </p:scale>
        <p:origin x="-912" y="-3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7D0D23-8B2F-48CD-BE21-A7D7331D8E9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7CCDC5F7-D711-42D8-A273-974E587BC2B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Уровень 1 </a:t>
          </a:r>
          <a:endParaRPr lang="ru-RU" sz="1800" b="1" dirty="0">
            <a:solidFill>
              <a:srgbClr val="002060"/>
            </a:solidFill>
          </a:endParaRPr>
        </a:p>
      </dgm:t>
    </dgm:pt>
    <dgm:pt modelId="{AFC37B20-3D7C-4A83-A549-3228237E2293}" type="parTrans" cxnId="{C98D71FA-EE57-475A-8347-1F6D046E17D5}">
      <dgm:prSet/>
      <dgm:spPr/>
      <dgm:t>
        <a:bodyPr/>
        <a:lstStyle/>
        <a:p>
          <a:endParaRPr lang="ru-RU"/>
        </a:p>
      </dgm:t>
    </dgm:pt>
    <dgm:pt modelId="{42347F04-4F14-4887-B6E4-47328895DEBF}" type="sibTrans" cxnId="{C98D71FA-EE57-475A-8347-1F6D046E17D5}">
      <dgm:prSet/>
      <dgm:spPr/>
      <dgm:t>
        <a:bodyPr/>
        <a:lstStyle/>
        <a:p>
          <a:endParaRPr lang="ru-RU"/>
        </a:p>
      </dgm:t>
    </dgm:pt>
    <dgm:pt modelId="{4309B52B-32F4-4F97-8F74-E8E288C6DB4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6">
                  <a:lumMod val="75000"/>
                </a:schemeClr>
              </a:solidFill>
            </a:rPr>
            <a:t>Уровень 2</a:t>
          </a:r>
          <a:endParaRPr lang="ru-RU" sz="1800" dirty="0">
            <a:solidFill>
              <a:schemeClr val="accent6">
                <a:lumMod val="75000"/>
              </a:schemeClr>
            </a:solidFill>
          </a:endParaRPr>
        </a:p>
      </dgm:t>
    </dgm:pt>
    <dgm:pt modelId="{BA4590AB-8ED1-466D-AD77-47506055296E}" type="parTrans" cxnId="{48052414-0F6A-4E60-A3FE-94E19605CAF3}">
      <dgm:prSet/>
      <dgm:spPr/>
      <dgm:t>
        <a:bodyPr/>
        <a:lstStyle/>
        <a:p>
          <a:endParaRPr lang="ru-RU"/>
        </a:p>
      </dgm:t>
    </dgm:pt>
    <dgm:pt modelId="{DB4A7F83-0046-472B-9CBA-BBD4F2F58872}" type="sibTrans" cxnId="{48052414-0F6A-4E60-A3FE-94E19605CAF3}">
      <dgm:prSet/>
      <dgm:spPr/>
      <dgm:t>
        <a:bodyPr/>
        <a:lstStyle/>
        <a:p>
          <a:endParaRPr lang="ru-RU"/>
        </a:p>
      </dgm:t>
    </dgm:pt>
    <dgm:pt modelId="{905F27E0-7024-4CA3-99CD-3FC38F43E1E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Уровень 3 </a:t>
          </a:r>
          <a:endParaRPr lang="ru-RU" sz="1800" dirty="0">
            <a:solidFill>
              <a:srgbClr val="C00000"/>
            </a:solidFill>
          </a:endParaRPr>
        </a:p>
      </dgm:t>
    </dgm:pt>
    <dgm:pt modelId="{FF261528-7E74-4063-8834-C526792A3DDE}" type="parTrans" cxnId="{FED64802-1692-4CE2-94AA-9CD5439080D3}">
      <dgm:prSet/>
      <dgm:spPr/>
      <dgm:t>
        <a:bodyPr/>
        <a:lstStyle/>
        <a:p>
          <a:endParaRPr lang="ru-RU"/>
        </a:p>
      </dgm:t>
    </dgm:pt>
    <dgm:pt modelId="{C0DD9712-CBA7-4261-AFA3-A169F25AE852}" type="sibTrans" cxnId="{FED64802-1692-4CE2-94AA-9CD5439080D3}">
      <dgm:prSet/>
      <dgm:spPr/>
      <dgm:t>
        <a:bodyPr/>
        <a:lstStyle/>
        <a:p>
          <a:endParaRPr lang="ru-RU"/>
        </a:p>
      </dgm:t>
    </dgm:pt>
    <dgm:pt modelId="{535AE9EC-E57E-4A36-A85D-A8F8265222A4}" type="pres">
      <dgm:prSet presAssocID="{C97D0D23-8B2F-48CD-BE21-A7D7331D8E99}" presName="arrowDiagram" presStyleCnt="0">
        <dgm:presLayoutVars>
          <dgm:chMax val="5"/>
          <dgm:dir/>
          <dgm:resizeHandles val="exact"/>
        </dgm:presLayoutVars>
      </dgm:prSet>
      <dgm:spPr/>
    </dgm:pt>
    <dgm:pt modelId="{8554C6B0-6EA6-4C82-BFA1-783394B2AAB1}" type="pres">
      <dgm:prSet presAssocID="{C97D0D23-8B2F-48CD-BE21-A7D7331D8E99}" presName="arrow" presStyleLbl="bgShp" presStyleIdx="0" presStyleCnt="1" custScaleX="53668" custScaleY="82082" custLinFactNeighborX="-21709" custLinFactNeighborY="14974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ru-RU"/>
        </a:p>
      </dgm:t>
    </dgm:pt>
    <dgm:pt modelId="{281CDE71-427A-4982-A54C-E96187310831}" type="pres">
      <dgm:prSet presAssocID="{C97D0D23-8B2F-48CD-BE21-A7D7331D8E99}" presName="arrowDiagram3" presStyleCnt="0"/>
      <dgm:spPr/>
    </dgm:pt>
    <dgm:pt modelId="{2E884054-A7D8-47F9-946F-B903B5A3C52F}" type="pres">
      <dgm:prSet presAssocID="{7CCDC5F7-D711-42D8-A273-974E587BC2B8}" presName="bullet3a" presStyleLbl="node1" presStyleIdx="0" presStyleCnt="3" custScaleX="268580" custScaleY="252387" custLinFactNeighborX="-41336" custLinFactNeighborY="18301"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3688E15D-EF14-45A7-AFE4-66EA8BE51FDF}" type="pres">
      <dgm:prSet presAssocID="{7CCDC5F7-D711-42D8-A273-974E587BC2B8}" presName="textBox3a" presStyleLbl="revTx" presStyleIdx="0" presStyleCnt="3" custScaleX="163920" custScaleY="31607" custLinFactNeighborX="8177" custLinFactNeighborY="12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82F9B-419B-4760-AE8B-4ACC8C89CB5C}" type="pres">
      <dgm:prSet presAssocID="{4309B52B-32F4-4F97-8F74-E8E288C6DB45}" presName="bullet3b" presStyleLbl="node1" presStyleIdx="1" presStyleCnt="3" custScaleX="230115" custScaleY="237588" custLinFactX="-100000" custLinFactNeighborX="-138172" custLinFactNeighborY="58788"/>
      <dgm:spPr>
        <a:solidFill>
          <a:schemeClr val="accent6">
            <a:lumMod val="75000"/>
          </a:schemeClr>
        </a:solidFill>
      </dgm:spPr>
    </dgm:pt>
    <dgm:pt modelId="{86A5E4B9-8DDD-4C5B-9EEC-C9E688350E74}" type="pres">
      <dgm:prSet presAssocID="{4309B52B-32F4-4F97-8F74-E8E288C6DB45}" presName="textBox3b" presStyleLbl="revTx" presStyleIdx="1" presStyleCnt="3" custScaleX="139250" custScaleY="29793" custLinFactNeighborX="-37237" custLinFactNeighborY="4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D9AA9-4B3A-4F0B-8FEE-F8F7C28C599D}" type="pres">
      <dgm:prSet presAssocID="{905F27E0-7024-4CA3-99CD-3FC38F43E1E7}" presName="bullet3c" presStyleLbl="node1" presStyleIdx="2" presStyleCnt="3" custScaleX="231137" custScaleY="229558" custLinFactX="-132880" custLinFactNeighborX="-200000" custLinFactNeighborY="73418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A55CEC32-607E-4FC6-AB95-C0AB0984DA3D}" type="pres">
      <dgm:prSet presAssocID="{905F27E0-7024-4CA3-99CD-3FC38F43E1E7}" presName="textBox3c" presStyleLbl="revTx" presStyleIdx="2" presStyleCnt="3" custScaleX="148846" custScaleY="24700" custLinFactNeighborX="-57024" custLinFactNeighborY="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6F53AC-7294-4C78-B51D-131DCEA1B84C}" type="presOf" srcId="{4309B52B-32F4-4F97-8F74-E8E288C6DB45}" destId="{86A5E4B9-8DDD-4C5B-9EEC-C9E688350E74}" srcOrd="0" destOrd="0" presId="urn:microsoft.com/office/officeart/2005/8/layout/arrow2"/>
    <dgm:cxn modelId="{C98D71FA-EE57-475A-8347-1F6D046E17D5}" srcId="{C97D0D23-8B2F-48CD-BE21-A7D7331D8E99}" destId="{7CCDC5F7-D711-42D8-A273-974E587BC2B8}" srcOrd="0" destOrd="0" parTransId="{AFC37B20-3D7C-4A83-A549-3228237E2293}" sibTransId="{42347F04-4F14-4887-B6E4-47328895DEBF}"/>
    <dgm:cxn modelId="{FED64802-1692-4CE2-94AA-9CD5439080D3}" srcId="{C97D0D23-8B2F-48CD-BE21-A7D7331D8E99}" destId="{905F27E0-7024-4CA3-99CD-3FC38F43E1E7}" srcOrd="2" destOrd="0" parTransId="{FF261528-7E74-4063-8834-C526792A3DDE}" sibTransId="{C0DD9712-CBA7-4261-AFA3-A169F25AE852}"/>
    <dgm:cxn modelId="{48052414-0F6A-4E60-A3FE-94E19605CAF3}" srcId="{C97D0D23-8B2F-48CD-BE21-A7D7331D8E99}" destId="{4309B52B-32F4-4F97-8F74-E8E288C6DB45}" srcOrd="1" destOrd="0" parTransId="{BA4590AB-8ED1-466D-AD77-47506055296E}" sibTransId="{DB4A7F83-0046-472B-9CBA-BBD4F2F58872}"/>
    <dgm:cxn modelId="{0CA0175E-AE5D-4B12-9FE8-6540ECE56D25}" type="presOf" srcId="{7CCDC5F7-D711-42D8-A273-974E587BC2B8}" destId="{3688E15D-EF14-45A7-AFE4-66EA8BE51FDF}" srcOrd="0" destOrd="0" presId="urn:microsoft.com/office/officeart/2005/8/layout/arrow2"/>
    <dgm:cxn modelId="{B1B68FB9-04A3-4B11-BA1C-6A4C52C82762}" type="presOf" srcId="{905F27E0-7024-4CA3-99CD-3FC38F43E1E7}" destId="{A55CEC32-607E-4FC6-AB95-C0AB0984DA3D}" srcOrd="0" destOrd="0" presId="urn:microsoft.com/office/officeart/2005/8/layout/arrow2"/>
    <dgm:cxn modelId="{06390428-E019-407D-AF81-CCD24301684F}" type="presOf" srcId="{C97D0D23-8B2F-48CD-BE21-A7D7331D8E99}" destId="{535AE9EC-E57E-4A36-A85D-A8F8265222A4}" srcOrd="0" destOrd="0" presId="urn:microsoft.com/office/officeart/2005/8/layout/arrow2"/>
    <dgm:cxn modelId="{0E7CAB41-7EE1-42DC-B36F-005482905816}" type="presParOf" srcId="{535AE9EC-E57E-4A36-A85D-A8F8265222A4}" destId="{8554C6B0-6EA6-4C82-BFA1-783394B2AAB1}" srcOrd="0" destOrd="0" presId="urn:microsoft.com/office/officeart/2005/8/layout/arrow2"/>
    <dgm:cxn modelId="{0BA0B37B-D9F4-4BE7-A0E7-35D2181AE752}" type="presParOf" srcId="{535AE9EC-E57E-4A36-A85D-A8F8265222A4}" destId="{281CDE71-427A-4982-A54C-E96187310831}" srcOrd="1" destOrd="0" presId="urn:microsoft.com/office/officeart/2005/8/layout/arrow2"/>
    <dgm:cxn modelId="{8B8BE4BF-EB3A-4B68-9BC0-F062C271B221}" type="presParOf" srcId="{281CDE71-427A-4982-A54C-E96187310831}" destId="{2E884054-A7D8-47F9-946F-B903B5A3C52F}" srcOrd="0" destOrd="0" presId="urn:microsoft.com/office/officeart/2005/8/layout/arrow2"/>
    <dgm:cxn modelId="{F0D7D261-5BBC-4428-9206-8122D14B0FDE}" type="presParOf" srcId="{281CDE71-427A-4982-A54C-E96187310831}" destId="{3688E15D-EF14-45A7-AFE4-66EA8BE51FDF}" srcOrd="1" destOrd="0" presId="urn:microsoft.com/office/officeart/2005/8/layout/arrow2"/>
    <dgm:cxn modelId="{F81F41BB-E0E6-40F4-AF9C-E57674D3A98E}" type="presParOf" srcId="{281CDE71-427A-4982-A54C-E96187310831}" destId="{26E82F9B-419B-4760-AE8B-4ACC8C89CB5C}" srcOrd="2" destOrd="0" presId="urn:microsoft.com/office/officeart/2005/8/layout/arrow2"/>
    <dgm:cxn modelId="{5054E09B-1F94-4213-A4DB-A5CBAF6375AD}" type="presParOf" srcId="{281CDE71-427A-4982-A54C-E96187310831}" destId="{86A5E4B9-8DDD-4C5B-9EEC-C9E688350E74}" srcOrd="3" destOrd="0" presId="urn:microsoft.com/office/officeart/2005/8/layout/arrow2"/>
    <dgm:cxn modelId="{CB6365B3-84CD-416E-AE3D-D6D91CEB8105}" type="presParOf" srcId="{281CDE71-427A-4982-A54C-E96187310831}" destId="{D69D9AA9-4B3A-4F0B-8FEE-F8F7C28C599D}" srcOrd="4" destOrd="0" presId="urn:microsoft.com/office/officeart/2005/8/layout/arrow2"/>
    <dgm:cxn modelId="{F75EFFE3-4BFB-42E9-BDBD-C3EA15D3A013}" type="presParOf" srcId="{281CDE71-427A-4982-A54C-E96187310831}" destId="{A55CEC32-607E-4FC6-AB95-C0AB0984DA3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94419D-3724-447C-B770-846D96C65D66}" type="doc">
      <dgm:prSet loTypeId="urn:microsoft.com/office/officeart/2005/8/layout/cycle4#1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8216D7-1ED4-4954-9533-8EC7E7E0AD1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Constantia" pitchFamily="18" charset="0"/>
            </a:rPr>
            <a:t>уровень опосредствования действия</a:t>
          </a:r>
        </a:p>
        <a:p>
          <a:endParaRPr lang="ru-RU" sz="1800" b="1" dirty="0">
            <a:latin typeface="Constantia" pitchFamily="18" charset="0"/>
          </a:endParaRPr>
        </a:p>
      </dgm:t>
    </dgm:pt>
    <dgm:pt modelId="{CEF6C3C1-AFDF-4B6B-8996-71BBAED14A0B}" type="parTrans" cxnId="{6E07F9D5-6F62-40EB-94AF-BE062996FB5C}">
      <dgm:prSet/>
      <dgm:spPr/>
      <dgm:t>
        <a:bodyPr/>
        <a:lstStyle/>
        <a:p>
          <a:endParaRPr lang="ru-RU"/>
        </a:p>
      </dgm:t>
    </dgm:pt>
    <dgm:pt modelId="{0CE9F23C-A977-4026-9B12-8AEBA58D9C68}" type="sibTrans" cxnId="{6E07F9D5-6F62-40EB-94AF-BE062996FB5C}">
      <dgm:prSet/>
      <dgm:spPr/>
      <dgm:t>
        <a:bodyPr/>
        <a:lstStyle/>
        <a:p>
          <a:endParaRPr lang="ru-RU"/>
        </a:p>
      </dgm:t>
    </dgm:pt>
    <dgm:pt modelId="{777D744F-DE5F-46A0-BDAC-42DDA4AD7C3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002060"/>
              </a:solidFill>
              <a:latin typeface="Constantia" pitchFamily="18" charset="0"/>
            </a:rPr>
            <a:t>овладение внешней стороной культурного образца действия</a:t>
          </a:r>
          <a:endParaRPr lang="ru-RU" sz="1800" b="1" dirty="0" smtClean="0">
            <a:latin typeface="Constantia" pitchFamily="18" charset="0"/>
          </a:endParaRPr>
        </a:p>
      </dgm:t>
    </dgm:pt>
    <dgm:pt modelId="{E86A8A34-2650-4D47-B7C2-E71693C21E04}" type="parTrans" cxnId="{FA8DA5BE-B656-4448-B5AB-23A5CD61C275}">
      <dgm:prSet/>
      <dgm:spPr/>
      <dgm:t>
        <a:bodyPr/>
        <a:lstStyle/>
        <a:p>
          <a:endParaRPr lang="ru-RU"/>
        </a:p>
      </dgm:t>
    </dgm:pt>
    <dgm:pt modelId="{9C1D0D1F-BE99-4548-A8A8-121D85C9ECB0}" type="sibTrans" cxnId="{FA8DA5BE-B656-4448-B5AB-23A5CD61C275}">
      <dgm:prSet/>
      <dgm:spPr/>
      <dgm:t>
        <a:bodyPr/>
        <a:lstStyle/>
        <a:p>
          <a:endParaRPr lang="ru-RU"/>
        </a:p>
      </dgm:t>
    </dgm:pt>
    <dgm:pt modelId="{D12296CE-E543-478D-B693-F08ECAC98B01}">
      <dgm:prSet phldrT="[Текст]" custT="1"/>
      <dgm:spPr/>
      <dgm:t>
        <a:bodyPr/>
        <a:lstStyle/>
        <a:p>
          <a:pPr eaLnBrk="1" latinLnBrk="0"/>
          <a:r>
            <a:rPr lang="ru-RU" sz="1600" b="1" dirty="0" smtClean="0">
              <a:latin typeface="Constantia" pitchFamily="18" charset="0"/>
            </a:rPr>
            <a:t>посредник</a:t>
          </a:r>
        </a:p>
        <a:p>
          <a:endParaRPr lang="ru-RU" sz="1500" dirty="0"/>
        </a:p>
      </dgm:t>
    </dgm:pt>
    <dgm:pt modelId="{05F6C424-4590-43C6-9196-02DF7E15A69E}" type="parTrans" cxnId="{7E9BBCA4-EC80-4250-8B5E-084D248C08BA}">
      <dgm:prSet/>
      <dgm:spPr/>
      <dgm:t>
        <a:bodyPr/>
        <a:lstStyle/>
        <a:p>
          <a:endParaRPr lang="ru-RU"/>
        </a:p>
      </dgm:t>
    </dgm:pt>
    <dgm:pt modelId="{2DD4EA73-5645-4CE9-AE70-FCEB47F840FD}" type="sibTrans" cxnId="{7E9BBCA4-EC80-4250-8B5E-084D248C08BA}">
      <dgm:prSet/>
      <dgm:spPr/>
      <dgm:t>
        <a:bodyPr/>
        <a:lstStyle/>
        <a:p>
          <a:endParaRPr lang="ru-RU"/>
        </a:p>
      </dgm:t>
    </dgm:pt>
    <dgm:pt modelId="{4E5EED47-6C66-425A-A882-E99D41DEA0E7}">
      <dgm:prSet phldrT="[Текст]" custT="1"/>
      <dgm:spPr/>
      <dgm:t>
        <a:bodyPr/>
        <a:lstStyle/>
        <a:p>
          <a:endParaRPr lang="ru-RU" sz="2000" b="1" dirty="0" smtClean="0">
            <a:latin typeface="Constantia" pitchFamily="18" charset="0"/>
          </a:endParaRPr>
        </a:p>
      </dgm:t>
    </dgm:pt>
    <dgm:pt modelId="{74CC7807-E6F7-40A2-BFCA-D44F322C5709}" type="parTrans" cxnId="{4EA81A9A-696E-4E94-B628-C95545D8DA80}">
      <dgm:prSet/>
      <dgm:spPr/>
      <dgm:t>
        <a:bodyPr/>
        <a:lstStyle/>
        <a:p>
          <a:endParaRPr lang="ru-RU"/>
        </a:p>
      </dgm:t>
    </dgm:pt>
    <dgm:pt modelId="{DF9FC5C7-5880-4752-AFF9-6AA2518CD063}" type="sibTrans" cxnId="{4EA81A9A-696E-4E94-B628-C95545D8DA80}">
      <dgm:prSet/>
      <dgm:spPr/>
      <dgm:t>
        <a:bodyPr/>
        <a:lstStyle/>
        <a:p>
          <a:endParaRPr lang="ru-RU"/>
        </a:p>
      </dgm:t>
    </dgm:pt>
    <dgm:pt modelId="{A3841D8E-7D17-4732-BFCD-53D8372D99F8}">
      <dgm:prSet phldrT="[Текст]" custT="1"/>
      <dgm:spPr/>
      <dgm:t>
        <a:bodyPr/>
        <a:lstStyle/>
        <a:p>
          <a:pPr eaLnBrk="1" latinLnBrk="0"/>
          <a:endParaRPr lang="ru-RU" sz="1800" dirty="0" smtClean="0">
            <a:latin typeface="Constantia" pitchFamily="18" charset="0"/>
          </a:endParaRPr>
        </a:p>
        <a:p>
          <a:pPr eaLnBrk="1" latinLnBrk="0"/>
          <a:r>
            <a:rPr lang="ru-RU" sz="1800" b="1" dirty="0" smtClean="0">
              <a:latin typeface="Constantia" pitchFamily="18" charset="0"/>
            </a:rPr>
            <a:t>тип задачи</a:t>
          </a:r>
        </a:p>
        <a:p>
          <a:endParaRPr lang="ru-RU" sz="1800" dirty="0">
            <a:latin typeface="Constantia" pitchFamily="18" charset="0"/>
          </a:endParaRPr>
        </a:p>
      </dgm:t>
    </dgm:pt>
    <dgm:pt modelId="{A3D3E279-5408-4F79-9546-B00D82DA0E29}" type="parTrans" cxnId="{A0EF52A5-D2CE-4ABF-B498-8C18DC3E9EAE}">
      <dgm:prSet/>
      <dgm:spPr/>
      <dgm:t>
        <a:bodyPr/>
        <a:lstStyle/>
        <a:p>
          <a:endParaRPr lang="ru-RU"/>
        </a:p>
      </dgm:t>
    </dgm:pt>
    <dgm:pt modelId="{67213414-1547-4FFC-A17C-8C8D9E07DC78}" type="sibTrans" cxnId="{A0EF52A5-D2CE-4ABF-B498-8C18DC3E9EAE}">
      <dgm:prSet/>
      <dgm:spPr/>
      <dgm:t>
        <a:bodyPr/>
        <a:lstStyle/>
        <a:p>
          <a:endParaRPr lang="ru-RU"/>
        </a:p>
      </dgm:t>
    </dgm:pt>
    <dgm:pt modelId="{A4D0232D-81BD-492C-9296-B7F6D2AD3AA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Constantia" pitchFamily="18" charset="0"/>
            </a:rPr>
            <a:t>стандартное задание выполняется по известному шаблону</a:t>
          </a:r>
          <a:endParaRPr lang="ru-RU" sz="2000" b="1" dirty="0" smtClean="0">
            <a:latin typeface="Constantia" pitchFamily="18" charset="0"/>
          </a:endParaRPr>
        </a:p>
      </dgm:t>
    </dgm:pt>
    <dgm:pt modelId="{48733036-F880-4369-83D1-8096AEFF8690}" type="parTrans" cxnId="{3D6F0F61-03D1-44CC-BA80-6E6F05E0A1F2}">
      <dgm:prSet/>
      <dgm:spPr/>
      <dgm:t>
        <a:bodyPr/>
        <a:lstStyle/>
        <a:p>
          <a:endParaRPr lang="ru-RU"/>
        </a:p>
      </dgm:t>
    </dgm:pt>
    <dgm:pt modelId="{1CD2B65E-527C-4E5B-BEC3-19236E3F9BA1}" type="sibTrans" cxnId="{3D6F0F61-03D1-44CC-BA80-6E6F05E0A1F2}">
      <dgm:prSet/>
      <dgm:spPr/>
      <dgm:t>
        <a:bodyPr/>
        <a:lstStyle/>
        <a:p>
          <a:endParaRPr lang="ru-RU"/>
        </a:p>
      </dgm:t>
    </dgm:pt>
    <dgm:pt modelId="{2E36D29A-5135-412F-BC0F-BBCA1CF6A340}">
      <dgm:prSet phldrT="[Текст]" custT="1"/>
      <dgm:spPr/>
      <dgm:t>
        <a:bodyPr/>
        <a:lstStyle/>
        <a:p>
          <a:pPr eaLnBrk="1" latinLnBrk="0"/>
          <a:endParaRPr lang="ru-RU" sz="900" dirty="0" smtClean="0"/>
        </a:p>
        <a:p>
          <a:pPr eaLnBrk="1" latinLnBrk="0"/>
          <a:r>
            <a:rPr lang="ru-RU" sz="1600" b="1" dirty="0" smtClean="0">
              <a:latin typeface="Constantia" pitchFamily="18" charset="0"/>
            </a:rPr>
            <a:t>мышление</a:t>
          </a:r>
        </a:p>
        <a:p>
          <a:endParaRPr lang="ru-RU" sz="900" dirty="0"/>
        </a:p>
      </dgm:t>
    </dgm:pt>
    <dgm:pt modelId="{16DFFB21-A247-41BD-8238-37F2509C350C}" type="parTrans" cxnId="{B69A7A96-0B55-43AE-B031-A991639E1512}">
      <dgm:prSet/>
      <dgm:spPr/>
      <dgm:t>
        <a:bodyPr/>
        <a:lstStyle/>
        <a:p>
          <a:endParaRPr lang="ru-RU"/>
        </a:p>
      </dgm:t>
    </dgm:pt>
    <dgm:pt modelId="{B920695D-0B2A-4EFC-8761-7D75651BEBE8}" type="sibTrans" cxnId="{B69A7A96-0B55-43AE-B031-A991639E1512}">
      <dgm:prSet/>
      <dgm:spPr/>
      <dgm:t>
        <a:bodyPr/>
        <a:lstStyle/>
        <a:p>
          <a:endParaRPr lang="ru-RU"/>
        </a:p>
      </dgm:t>
    </dgm:pt>
    <dgm:pt modelId="{05085C17-25E1-4515-9B1F-B24E13270C7F}">
      <dgm:prSet phldrT="[Текст]" custT="1"/>
      <dgm:spPr/>
      <dgm:t>
        <a:bodyPr/>
        <a:lstStyle/>
        <a:p>
          <a:pPr marL="144000">
            <a:lnSpc>
              <a:spcPct val="100000"/>
            </a:lnSpc>
            <a:spcBef>
              <a:spcPts val="0"/>
            </a:spcBef>
          </a:pPr>
          <a:r>
            <a:rPr lang="ru-RU" sz="1800" b="1" dirty="0" smtClean="0">
              <a:solidFill>
                <a:srgbClr val="002060"/>
              </a:solidFill>
              <a:latin typeface="Constantia" pitchFamily="18" charset="0"/>
            </a:rPr>
            <a:t>формально-эмпирическое (житейское)</a:t>
          </a:r>
        </a:p>
      </dgm:t>
    </dgm:pt>
    <dgm:pt modelId="{7EE51B4F-041E-4F04-B958-34B974E0C875}" type="parTrans" cxnId="{99393BED-65F5-4C9D-AC8A-D8FFD762C32A}">
      <dgm:prSet/>
      <dgm:spPr/>
      <dgm:t>
        <a:bodyPr/>
        <a:lstStyle/>
        <a:p>
          <a:endParaRPr lang="ru-RU"/>
        </a:p>
      </dgm:t>
    </dgm:pt>
    <dgm:pt modelId="{92EFC258-3E58-4D9E-B2A1-AECB7F9C2988}" type="sibTrans" cxnId="{99393BED-65F5-4C9D-AC8A-D8FFD762C32A}">
      <dgm:prSet/>
      <dgm:spPr/>
      <dgm:t>
        <a:bodyPr/>
        <a:lstStyle/>
        <a:p>
          <a:endParaRPr lang="ru-RU"/>
        </a:p>
      </dgm:t>
    </dgm:pt>
    <dgm:pt modelId="{6CE86ED2-6CF9-4251-B0A2-FAE743104BA2}">
      <dgm:prSet phldrT="[Текст]" custT="1"/>
      <dgm:spPr/>
      <dgm:t>
        <a:bodyPr/>
        <a:lstStyle/>
        <a:p>
          <a:pPr marL="171450">
            <a:lnSpc>
              <a:spcPct val="90000"/>
            </a:lnSpc>
            <a:spcBef>
              <a:spcPct val="0"/>
            </a:spcBef>
          </a:pPr>
          <a:endParaRPr lang="ru-RU" sz="1800" b="1" dirty="0" smtClean="0">
            <a:solidFill>
              <a:srgbClr val="002060"/>
            </a:solidFill>
            <a:latin typeface="Constantia" pitchFamily="18" charset="0"/>
          </a:endParaRPr>
        </a:p>
      </dgm:t>
    </dgm:pt>
    <dgm:pt modelId="{7D923BF0-B30F-4568-BC50-118AC2D95DB7}" type="parTrans" cxnId="{75226096-FA5B-4390-BC6D-5E03FB85224C}">
      <dgm:prSet/>
      <dgm:spPr/>
      <dgm:t>
        <a:bodyPr/>
        <a:lstStyle/>
        <a:p>
          <a:endParaRPr lang="ru-RU"/>
        </a:p>
      </dgm:t>
    </dgm:pt>
    <dgm:pt modelId="{C881F10A-2E48-4471-848A-B8001CEE4DA1}" type="sibTrans" cxnId="{75226096-FA5B-4390-BC6D-5E03FB85224C}">
      <dgm:prSet/>
      <dgm:spPr/>
      <dgm:t>
        <a:bodyPr/>
        <a:lstStyle/>
        <a:p>
          <a:endParaRPr lang="ru-RU"/>
        </a:p>
      </dgm:t>
    </dgm:pt>
    <dgm:pt modelId="{2E947024-E04E-4724-8161-69D64DA159E2}">
      <dgm:prSet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Constantia" pitchFamily="18" charset="0"/>
            </a:rPr>
            <a:t>образец (правило, шаблон, алгоритм)</a:t>
          </a:r>
          <a:endParaRPr lang="ru-RU" sz="1800" dirty="0" smtClean="0">
            <a:solidFill>
              <a:srgbClr val="002060"/>
            </a:solidFill>
            <a:latin typeface="Constantia" pitchFamily="18" charset="0"/>
          </a:endParaRPr>
        </a:p>
      </dgm:t>
    </dgm:pt>
    <dgm:pt modelId="{B94068C5-C78A-4CD4-85A3-F32F7D3FB639}" type="parTrans" cxnId="{250917C7-993D-402C-AC18-F3DD76DADBD4}">
      <dgm:prSet/>
      <dgm:spPr/>
      <dgm:t>
        <a:bodyPr/>
        <a:lstStyle/>
        <a:p>
          <a:endParaRPr lang="ru-RU"/>
        </a:p>
      </dgm:t>
    </dgm:pt>
    <dgm:pt modelId="{DDBDE40D-F191-4C7E-A8BD-97F8DAA5921B}" type="sibTrans" cxnId="{250917C7-993D-402C-AC18-F3DD76DADBD4}">
      <dgm:prSet/>
      <dgm:spPr/>
      <dgm:t>
        <a:bodyPr/>
        <a:lstStyle/>
        <a:p>
          <a:endParaRPr lang="ru-RU"/>
        </a:p>
      </dgm:t>
    </dgm:pt>
    <dgm:pt modelId="{AF8814AC-8681-4675-B77F-FB148944ACF2}" type="pres">
      <dgm:prSet presAssocID="{B094419D-3724-447C-B770-846D96C65D6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C7EA43-2D2F-440F-AA5A-6E0A9859E07E}" type="pres">
      <dgm:prSet presAssocID="{B094419D-3724-447C-B770-846D96C65D66}" presName="children" presStyleCnt="0"/>
      <dgm:spPr/>
    </dgm:pt>
    <dgm:pt modelId="{5C5422DC-DE78-49B5-ABD6-BA3C4A6CDEA6}" type="pres">
      <dgm:prSet presAssocID="{B094419D-3724-447C-B770-846D96C65D66}" presName="child1group" presStyleCnt="0"/>
      <dgm:spPr/>
    </dgm:pt>
    <dgm:pt modelId="{DC1E79A4-9B98-42BD-925F-D2E92165876F}" type="pres">
      <dgm:prSet presAssocID="{B094419D-3724-447C-B770-846D96C65D66}" presName="child1" presStyleLbl="bgAcc1" presStyleIdx="0" presStyleCnt="4" custScaleX="184181" custScaleY="139267" custLinFactNeighborX="-66130" custLinFactNeighborY="16227"/>
      <dgm:spPr/>
      <dgm:t>
        <a:bodyPr/>
        <a:lstStyle/>
        <a:p>
          <a:endParaRPr lang="ru-RU"/>
        </a:p>
      </dgm:t>
    </dgm:pt>
    <dgm:pt modelId="{467B2DA2-A516-458A-8720-E8CE670CF509}" type="pres">
      <dgm:prSet presAssocID="{B094419D-3724-447C-B770-846D96C65D6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91103-02FD-4AA1-8F50-F73723C133CE}" type="pres">
      <dgm:prSet presAssocID="{B094419D-3724-447C-B770-846D96C65D66}" presName="child2group" presStyleCnt="0"/>
      <dgm:spPr/>
    </dgm:pt>
    <dgm:pt modelId="{653B2CB6-FD14-4ACF-9077-2AA9E3613DDB}" type="pres">
      <dgm:prSet presAssocID="{B094419D-3724-447C-B770-846D96C65D66}" presName="child2" presStyleLbl="bgAcc1" presStyleIdx="1" presStyleCnt="4" custScaleX="182561" custScaleY="138623" custLinFactNeighborX="62588" custLinFactNeighborY="15681"/>
      <dgm:spPr/>
      <dgm:t>
        <a:bodyPr/>
        <a:lstStyle/>
        <a:p>
          <a:endParaRPr lang="ru-RU"/>
        </a:p>
      </dgm:t>
    </dgm:pt>
    <dgm:pt modelId="{7E985275-FB4C-4DCC-80B0-D24D4EAD9B7B}" type="pres">
      <dgm:prSet presAssocID="{B094419D-3724-447C-B770-846D96C65D6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C4EDB-42ED-4D6F-9705-BB61C885E0F7}" type="pres">
      <dgm:prSet presAssocID="{B094419D-3724-447C-B770-846D96C65D66}" presName="child3group" presStyleCnt="0"/>
      <dgm:spPr/>
    </dgm:pt>
    <dgm:pt modelId="{B948C2D9-2288-4AC5-A4A5-96ACAADAB07B}" type="pres">
      <dgm:prSet presAssocID="{B094419D-3724-447C-B770-846D96C65D66}" presName="child3" presStyleLbl="bgAcc1" presStyleIdx="2" presStyleCnt="4" custScaleX="221601" custScaleY="129866" custLinFactNeighborX="62788" custLinFactNeighborY="-23401"/>
      <dgm:spPr/>
      <dgm:t>
        <a:bodyPr/>
        <a:lstStyle/>
        <a:p>
          <a:endParaRPr lang="ru-RU"/>
        </a:p>
      </dgm:t>
    </dgm:pt>
    <dgm:pt modelId="{69FF27BD-F039-405F-AA03-EF4B99E6BE3D}" type="pres">
      <dgm:prSet presAssocID="{B094419D-3724-447C-B770-846D96C65D6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53C9B-3D3C-4326-99C9-DBD1F3C0FCE0}" type="pres">
      <dgm:prSet presAssocID="{B094419D-3724-447C-B770-846D96C65D66}" presName="child4group" presStyleCnt="0"/>
      <dgm:spPr/>
    </dgm:pt>
    <dgm:pt modelId="{CAE15731-DBD3-4A6A-8D22-40AC407896BC}" type="pres">
      <dgm:prSet presAssocID="{B094419D-3724-447C-B770-846D96C65D66}" presName="child4" presStyleLbl="bgAcc1" presStyleIdx="3" presStyleCnt="4" custScaleX="196958" custScaleY="136979" custLinFactNeighborX="-55758" custLinFactNeighborY="-23767"/>
      <dgm:spPr/>
      <dgm:t>
        <a:bodyPr/>
        <a:lstStyle/>
        <a:p>
          <a:endParaRPr lang="ru-RU"/>
        </a:p>
      </dgm:t>
    </dgm:pt>
    <dgm:pt modelId="{F3496A04-B422-4F47-86D8-2CCFD8D10F47}" type="pres">
      <dgm:prSet presAssocID="{B094419D-3724-447C-B770-846D96C65D6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81341-AD48-434E-8234-889A04336404}" type="pres">
      <dgm:prSet presAssocID="{B094419D-3724-447C-B770-846D96C65D66}" presName="childPlaceholder" presStyleCnt="0"/>
      <dgm:spPr/>
    </dgm:pt>
    <dgm:pt modelId="{19FEA77F-2B7C-4ED4-9F8A-36287C5ED7E9}" type="pres">
      <dgm:prSet presAssocID="{B094419D-3724-447C-B770-846D96C65D66}" presName="circle" presStyleCnt="0"/>
      <dgm:spPr/>
    </dgm:pt>
    <dgm:pt modelId="{5A0CB1BD-4C7E-469B-A889-B01920D08B36}" type="pres">
      <dgm:prSet presAssocID="{B094419D-3724-447C-B770-846D96C65D66}" presName="quadrant1" presStyleLbl="node1" presStyleIdx="0" presStyleCnt="4" custScaleX="116890" custScaleY="116494" custLinFactNeighborX="-22333" custLinFactNeighborY="-28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26B4A-3900-4B77-9751-85E06EF04FCB}" type="pres">
      <dgm:prSet presAssocID="{B094419D-3724-447C-B770-846D96C65D66}" presName="quadrant2" presStyleLbl="node1" presStyleIdx="1" presStyleCnt="4" custScaleX="119940" custScaleY="113958" custLinFactNeighborX="-6656" custLinFactNeighborY="-30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B7921-25D2-46F4-A9BC-A3350CB5FAE0}" type="pres">
      <dgm:prSet presAssocID="{B094419D-3724-447C-B770-846D96C65D66}" presName="quadrant3" presStyleLbl="node1" presStyleIdx="2" presStyleCnt="4" custScaleX="120631" custScaleY="104619" custLinFactNeighborX="-7784" custLinFactNeighborY="61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D00D4-757F-49B2-B45C-79D506232EA6}" type="pres">
      <dgm:prSet presAssocID="{B094419D-3724-447C-B770-846D96C65D66}" presName="quadrant4" presStyleLbl="node1" presStyleIdx="3" presStyleCnt="4" custAng="0" custScaleX="116222" custScaleY="104621" custLinFactNeighborX="-22667" custLinFactNeighborY="61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9E479-011D-40B4-96E1-E30BB8C30C0A}" type="pres">
      <dgm:prSet presAssocID="{B094419D-3724-447C-B770-846D96C65D66}" presName="quadrantPlaceholder" presStyleCnt="0"/>
      <dgm:spPr/>
    </dgm:pt>
    <dgm:pt modelId="{8FC5D420-2C73-4133-A921-676737D0323F}" type="pres">
      <dgm:prSet presAssocID="{B094419D-3724-447C-B770-846D96C65D66}" presName="center1" presStyleLbl="fgShp" presStyleIdx="0" presStyleCnt="2"/>
      <dgm:spPr>
        <a:noFill/>
        <a:ln>
          <a:noFill/>
        </a:ln>
      </dgm:spPr>
    </dgm:pt>
    <dgm:pt modelId="{205C9A97-AAD8-4D29-80F7-FD495E651C9F}" type="pres">
      <dgm:prSet presAssocID="{B094419D-3724-447C-B770-846D96C65D66}" presName="center2" presStyleLbl="fgShp" presStyleIdx="1" presStyleCnt="2"/>
      <dgm:spPr>
        <a:noFill/>
        <a:ln>
          <a:noFill/>
        </a:ln>
      </dgm:spPr>
    </dgm:pt>
  </dgm:ptLst>
  <dgm:cxnLst>
    <dgm:cxn modelId="{4EA81A9A-696E-4E94-B628-C95545D8DA80}" srcId="{D12296CE-E543-478D-B693-F08ECAC98B01}" destId="{4E5EED47-6C66-425A-A882-E99D41DEA0E7}" srcOrd="0" destOrd="0" parTransId="{74CC7807-E6F7-40A2-BFCA-D44F322C5709}" sibTransId="{DF9FC5C7-5880-4752-AFF9-6AA2518CD063}"/>
    <dgm:cxn modelId="{6E07F9D5-6F62-40EB-94AF-BE062996FB5C}" srcId="{B094419D-3724-447C-B770-846D96C65D66}" destId="{438216D7-1ED4-4954-9533-8EC7E7E0AD1D}" srcOrd="0" destOrd="0" parTransId="{CEF6C3C1-AFDF-4B6B-8996-71BBAED14A0B}" sibTransId="{0CE9F23C-A977-4026-9B12-8AEBA58D9C68}"/>
    <dgm:cxn modelId="{FA8DA5BE-B656-4448-B5AB-23A5CD61C275}" srcId="{438216D7-1ED4-4954-9533-8EC7E7E0AD1D}" destId="{777D744F-DE5F-46A0-BDAC-42DDA4AD7C34}" srcOrd="0" destOrd="0" parTransId="{E86A8A34-2650-4D47-B7C2-E71693C21E04}" sibTransId="{9C1D0D1F-BE99-4548-A8A8-121D85C9ECB0}"/>
    <dgm:cxn modelId="{072F13F2-427C-4563-855D-911327EAC91B}" type="presOf" srcId="{4E5EED47-6C66-425A-A882-E99D41DEA0E7}" destId="{653B2CB6-FD14-4ACF-9077-2AA9E3613DDB}" srcOrd="0" destOrd="0" presId="urn:microsoft.com/office/officeart/2005/8/layout/cycle4#16"/>
    <dgm:cxn modelId="{CB98D832-05C0-49AD-AF8F-683E49EB7451}" type="presOf" srcId="{2E947024-E04E-4724-8161-69D64DA159E2}" destId="{7E985275-FB4C-4DCC-80B0-D24D4EAD9B7B}" srcOrd="1" destOrd="1" presId="urn:microsoft.com/office/officeart/2005/8/layout/cycle4#16"/>
    <dgm:cxn modelId="{02406FC1-013F-4266-B341-969907056DBF}" type="presOf" srcId="{777D744F-DE5F-46A0-BDAC-42DDA4AD7C34}" destId="{DC1E79A4-9B98-42BD-925F-D2E92165876F}" srcOrd="0" destOrd="0" presId="urn:microsoft.com/office/officeart/2005/8/layout/cycle4#16"/>
    <dgm:cxn modelId="{3D6F0F61-03D1-44CC-BA80-6E6F05E0A1F2}" srcId="{A3841D8E-7D17-4732-BFCD-53D8372D99F8}" destId="{A4D0232D-81BD-492C-9296-B7F6D2AD3AA8}" srcOrd="0" destOrd="0" parTransId="{48733036-F880-4369-83D1-8096AEFF8690}" sibTransId="{1CD2B65E-527C-4E5B-BEC3-19236E3F9BA1}"/>
    <dgm:cxn modelId="{7E9BBCA4-EC80-4250-8B5E-084D248C08BA}" srcId="{B094419D-3724-447C-B770-846D96C65D66}" destId="{D12296CE-E543-478D-B693-F08ECAC98B01}" srcOrd="1" destOrd="0" parTransId="{05F6C424-4590-43C6-9196-02DF7E15A69E}" sibTransId="{2DD4EA73-5645-4CE9-AE70-FCEB47F840FD}"/>
    <dgm:cxn modelId="{23EED221-C4F8-450E-9F85-E2DE5ED16338}" type="presOf" srcId="{4E5EED47-6C66-425A-A882-E99D41DEA0E7}" destId="{7E985275-FB4C-4DCC-80B0-D24D4EAD9B7B}" srcOrd="1" destOrd="0" presId="urn:microsoft.com/office/officeart/2005/8/layout/cycle4#16"/>
    <dgm:cxn modelId="{0319AFC5-A866-48AC-9F63-E5EDD2650B15}" type="presOf" srcId="{05085C17-25E1-4515-9B1F-B24E13270C7F}" destId="{F3496A04-B422-4F47-86D8-2CCFD8D10F47}" srcOrd="1" destOrd="0" presId="urn:microsoft.com/office/officeart/2005/8/layout/cycle4#16"/>
    <dgm:cxn modelId="{640892C7-C8A1-4AC8-9775-FE8421AE1C67}" type="presOf" srcId="{A4D0232D-81BD-492C-9296-B7F6D2AD3AA8}" destId="{B948C2D9-2288-4AC5-A4A5-96ACAADAB07B}" srcOrd="0" destOrd="0" presId="urn:microsoft.com/office/officeart/2005/8/layout/cycle4#16"/>
    <dgm:cxn modelId="{6EE52494-8CC3-4662-907A-90302AC97FBF}" type="presOf" srcId="{438216D7-1ED4-4954-9533-8EC7E7E0AD1D}" destId="{5A0CB1BD-4C7E-469B-A889-B01920D08B36}" srcOrd="0" destOrd="0" presId="urn:microsoft.com/office/officeart/2005/8/layout/cycle4#16"/>
    <dgm:cxn modelId="{DB9A696A-AB24-4AB0-B85A-72D1BF3065D8}" type="presOf" srcId="{D12296CE-E543-478D-B693-F08ECAC98B01}" destId="{F0E26B4A-3900-4B77-9751-85E06EF04FCB}" srcOrd="0" destOrd="0" presId="urn:microsoft.com/office/officeart/2005/8/layout/cycle4#16"/>
    <dgm:cxn modelId="{E4849231-E2E0-47C9-A678-69F4251F193B}" type="presOf" srcId="{777D744F-DE5F-46A0-BDAC-42DDA4AD7C34}" destId="{467B2DA2-A516-458A-8720-E8CE670CF509}" srcOrd="1" destOrd="0" presId="urn:microsoft.com/office/officeart/2005/8/layout/cycle4#16"/>
    <dgm:cxn modelId="{99393BED-65F5-4C9D-AC8A-D8FFD762C32A}" srcId="{2E36D29A-5135-412F-BC0F-BBCA1CF6A340}" destId="{05085C17-25E1-4515-9B1F-B24E13270C7F}" srcOrd="0" destOrd="0" parTransId="{7EE51B4F-041E-4F04-B958-34B974E0C875}" sibTransId="{92EFC258-3E58-4D9E-B2A1-AECB7F9C2988}"/>
    <dgm:cxn modelId="{A0EF52A5-D2CE-4ABF-B498-8C18DC3E9EAE}" srcId="{B094419D-3724-447C-B770-846D96C65D66}" destId="{A3841D8E-7D17-4732-BFCD-53D8372D99F8}" srcOrd="2" destOrd="0" parTransId="{A3D3E279-5408-4F79-9546-B00D82DA0E29}" sibTransId="{67213414-1547-4FFC-A17C-8C8D9E07DC78}"/>
    <dgm:cxn modelId="{250917C7-993D-402C-AC18-F3DD76DADBD4}" srcId="{D12296CE-E543-478D-B693-F08ECAC98B01}" destId="{2E947024-E04E-4724-8161-69D64DA159E2}" srcOrd="1" destOrd="0" parTransId="{B94068C5-C78A-4CD4-85A3-F32F7D3FB639}" sibTransId="{DDBDE40D-F191-4C7E-A8BD-97F8DAA5921B}"/>
    <dgm:cxn modelId="{75226096-FA5B-4390-BC6D-5E03FB85224C}" srcId="{2E36D29A-5135-412F-BC0F-BBCA1CF6A340}" destId="{6CE86ED2-6CF9-4251-B0A2-FAE743104BA2}" srcOrd="1" destOrd="0" parTransId="{7D923BF0-B30F-4568-BC50-118AC2D95DB7}" sibTransId="{C881F10A-2E48-4471-848A-B8001CEE4DA1}"/>
    <dgm:cxn modelId="{DE5E7C82-9F20-4428-B617-509E49E050CC}" type="presOf" srcId="{6CE86ED2-6CF9-4251-B0A2-FAE743104BA2}" destId="{CAE15731-DBD3-4A6A-8D22-40AC407896BC}" srcOrd="0" destOrd="1" presId="urn:microsoft.com/office/officeart/2005/8/layout/cycle4#16"/>
    <dgm:cxn modelId="{B69A7A96-0B55-43AE-B031-A991639E1512}" srcId="{B094419D-3724-447C-B770-846D96C65D66}" destId="{2E36D29A-5135-412F-BC0F-BBCA1CF6A340}" srcOrd="3" destOrd="0" parTransId="{16DFFB21-A247-41BD-8238-37F2509C350C}" sibTransId="{B920695D-0B2A-4EFC-8761-7D75651BEBE8}"/>
    <dgm:cxn modelId="{796B1C74-2819-467E-8540-564C28A907A5}" type="presOf" srcId="{2E947024-E04E-4724-8161-69D64DA159E2}" destId="{653B2CB6-FD14-4ACF-9077-2AA9E3613DDB}" srcOrd="0" destOrd="1" presId="urn:microsoft.com/office/officeart/2005/8/layout/cycle4#16"/>
    <dgm:cxn modelId="{6874A9C7-AB7F-4A78-B77E-7D475C63775C}" type="presOf" srcId="{6CE86ED2-6CF9-4251-B0A2-FAE743104BA2}" destId="{F3496A04-B422-4F47-86D8-2CCFD8D10F47}" srcOrd="1" destOrd="1" presId="urn:microsoft.com/office/officeart/2005/8/layout/cycle4#16"/>
    <dgm:cxn modelId="{1341ABA1-1E68-4F20-82C0-0D395CA9F056}" type="presOf" srcId="{A4D0232D-81BD-492C-9296-B7F6D2AD3AA8}" destId="{69FF27BD-F039-405F-AA03-EF4B99E6BE3D}" srcOrd="1" destOrd="0" presId="urn:microsoft.com/office/officeart/2005/8/layout/cycle4#16"/>
    <dgm:cxn modelId="{9E2BD6E5-72CD-4459-B848-39CCC0685B8E}" type="presOf" srcId="{2E36D29A-5135-412F-BC0F-BBCA1CF6A340}" destId="{F62D00D4-757F-49B2-B45C-79D506232EA6}" srcOrd="0" destOrd="0" presId="urn:microsoft.com/office/officeart/2005/8/layout/cycle4#16"/>
    <dgm:cxn modelId="{97604E5E-89FF-4637-ADAC-244C0A11AA21}" type="presOf" srcId="{A3841D8E-7D17-4732-BFCD-53D8372D99F8}" destId="{BCBB7921-25D2-46F4-A9BC-A3350CB5FAE0}" srcOrd="0" destOrd="0" presId="urn:microsoft.com/office/officeart/2005/8/layout/cycle4#16"/>
    <dgm:cxn modelId="{3DD35F85-94B8-4977-8F2E-691750CECDC7}" type="presOf" srcId="{B094419D-3724-447C-B770-846D96C65D66}" destId="{AF8814AC-8681-4675-B77F-FB148944ACF2}" srcOrd="0" destOrd="0" presId="urn:microsoft.com/office/officeart/2005/8/layout/cycle4#16"/>
    <dgm:cxn modelId="{6DC62708-50FF-44ED-8D1F-35BCE6E1BF4B}" type="presOf" srcId="{05085C17-25E1-4515-9B1F-B24E13270C7F}" destId="{CAE15731-DBD3-4A6A-8D22-40AC407896BC}" srcOrd="0" destOrd="0" presId="urn:microsoft.com/office/officeart/2005/8/layout/cycle4#16"/>
    <dgm:cxn modelId="{9C1AE346-F8CA-40A9-A44E-7AF7276547F1}" type="presParOf" srcId="{AF8814AC-8681-4675-B77F-FB148944ACF2}" destId="{D0C7EA43-2D2F-440F-AA5A-6E0A9859E07E}" srcOrd="0" destOrd="0" presId="urn:microsoft.com/office/officeart/2005/8/layout/cycle4#16"/>
    <dgm:cxn modelId="{786422EF-F098-407F-8106-6F7A15277153}" type="presParOf" srcId="{D0C7EA43-2D2F-440F-AA5A-6E0A9859E07E}" destId="{5C5422DC-DE78-49B5-ABD6-BA3C4A6CDEA6}" srcOrd="0" destOrd="0" presId="urn:microsoft.com/office/officeart/2005/8/layout/cycle4#16"/>
    <dgm:cxn modelId="{89EFAAA5-A18B-421D-811C-B022F68678B0}" type="presParOf" srcId="{5C5422DC-DE78-49B5-ABD6-BA3C4A6CDEA6}" destId="{DC1E79A4-9B98-42BD-925F-D2E92165876F}" srcOrd="0" destOrd="0" presId="urn:microsoft.com/office/officeart/2005/8/layout/cycle4#16"/>
    <dgm:cxn modelId="{67217511-A075-4B95-954E-60EFAA826CEF}" type="presParOf" srcId="{5C5422DC-DE78-49B5-ABD6-BA3C4A6CDEA6}" destId="{467B2DA2-A516-458A-8720-E8CE670CF509}" srcOrd="1" destOrd="0" presId="urn:microsoft.com/office/officeart/2005/8/layout/cycle4#16"/>
    <dgm:cxn modelId="{B6DEF5C5-9DCD-4A34-B448-930D367E487E}" type="presParOf" srcId="{D0C7EA43-2D2F-440F-AA5A-6E0A9859E07E}" destId="{82691103-02FD-4AA1-8F50-F73723C133CE}" srcOrd="1" destOrd="0" presId="urn:microsoft.com/office/officeart/2005/8/layout/cycle4#16"/>
    <dgm:cxn modelId="{1101A660-1F6B-492D-A89A-6FF27A36A902}" type="presParOf" srcId="{82691103-02FD-4AA1-8F50-F73723C133CE}" destId="{653B2CB6-FD14-4ACF-9077-2AA9E3613DDB}" srcOrd="0" destOrd="0" presId="urn:microsoft.com/office/officeart/2005/8/layout/cycle4#16"/>
    <dgm:cxn modelId="{3C1C48AD-5D81-48C0-BCE8-05EAC08961E9}" type="presParOf" srcId="{82691103-02FD-4AA1-8F50-F73723C133CE}" destId="{7E985275-FB4C-4DCC-80B0-D24D4EAD9B7B}" srcOrd="1" destOrd="0" presId="urn:microsoft.com/office/officeart/2005/8/layout/cycle4#16"/>
    <dgm:cxn modelId="{6F588891-20A2-4440-840D-8EDC36F7FDD6}" type="presParOf" srcId="{D0C7EA43-2D2F-440F-AA5A-6E0A9859E07E}" destId="{70EC4EDB-42ED-4D6F-9705-BB61C885E0F7}" srcOrd="2" destOrd="0" presId="urn:microsoft.com/office/officeart/2005/8/layout/cycle4#16"/>
    <dgm:cxn modelId="{CA117E1C-4F35-489E-BA7B-136ACFA98E23}" type="presParOf" srcId="{70EC4EDB-42ED-4D6F-9705-BB61C885E0F7}" destId="{B948C2D9-2288-4AC5-A4A5-96ACAADAB07B}" srcOrd="0" destOrd="0" presId="urn:microsoft.com/office/officeart/2005/8/layout/cycle4#16"/>
    <dgm:cxn modelId="{6A5EFF9E-5155-4240-B25E-83A964768F8D}" type="presParOf" srcId="{70EC4EDB-42ED-4D6F-9705-BB61C885E0F7}" destId="{69FF27BD-F039-405F-AA03-EF4B99E6BE3D}" srcOrd="1" destOrd="0" presId="urn:microsoft.com/office/officeart/2005/8/layout/cycle4#16"/>
    <dgm:cxn modelId="{DEA72B91-B3C9-4F9E-A8C6-DE75348A7765}" type="presParOf" srcId="{D0C7EA43-2D2F-440F-AA5A-6E0A9859E07E}" destId="{7CB53C9B-3D3C-4326-99C9-DBD1F3C0FCE0}" srcOrd="3" destOrd="0" presId="urn:microsoft.com/office/officeart/2005/8/layout/cycle4#16"/>
    <dgm:cxn modelId="{FB43B125-80F1-4D32-AEAA-8CECE9BEB77E}" type="presParOf" srcId="{7CB53C9B-3D3C-4326-99C9-DBD1F3C0FCE0}" destId="{CAE15731-DBD3-4A6A-8D22-40AC407896BC}" srcOrd="0" destOrd="0" presId="urn:microsoft.com/office/officeart/2005/8/layout/cycle4#16"/>
    <dgm:cxn modelId="{4BF5AD70-71C4-4D7C-9C57-1898AD3FC9A4}" type="presParOf" srcId="{7CB53C9B-3D3C-4326-99C9-DBD1F3C0FCE0}" destId="{F3496A04-B422-4F47-86D8-2CCFD8D10F47}" srcOrd="1" destOrd="0" presId="urn:microsoft.com/office/officeart/2005/8/layout/cycle4#16"/>
    <dgm:cxn modelId="{9CB9D2DA-5F16-4B90-B228-C6A86C074206}" type="presParOf" srcId="{D0C7EA43-2D2F-440F-AA5A-6E0A9859E07E}" destId="{0E981341-AD48-434E-8234-889A04336404}" srcOrd="4" destOrd="0" presId="urn:microsoft.com/office/officeart/2005/8/layout/cycle4#16"/>
    <dgm:cxn modelId="{C7FAE54D-679C-4FAD-87D8-194962853073}" type="presParOf" srcId="{AF8814AC-8681-4675-B77F-FB148944ACF2}" destId="{19FEA77F-2B7C-4ED4-9F8A-36287C5ED7E9}" srcOrd="1" destOrd="0" presId="urn:microsoft.com/office/officeart/2005/8/layout/cycle4#16"/>
    <dgm:cxn modelId="{166D037A-4083-40BB-88FC-E8E2EA4151ED}" type="presParOf" srcId="{19FEA77F-2B7C-4ED4-9F8A-36287C5ED7E9}" destId="{5A0CB1BD-4C7E-469B-A889-B01920D08B36}" srcOrd="0" destOrd="0" presId="urn:microsoft.com/office/officeart/2005/8/layout/cycle4#16"/>
    <dgm:cxn modelId="{43173E7D-FE33-4D34-8AEA-D1E4F1AB2CC8}" type="presParOf" srcId="{19FEA77F-2B7C-4ED4-9F8A-36287C5ED7E9}" destId="{F0E26B4A-3900-4B77-9751-85E06EF04FCB}" srcOrd="1" destOrd="0" presId="urn:microsoft.com/office/officeart/2005/8/layout/cycle4#16"/>
    <dgm:cxn modelId="{A4E24F57-6CC9-4643-9BD5-0587AA8C7AE2}" type="presParOf" srcId="{19FEA77F-2B7C-4ED4-9F8A-36287C5ED7E9}" destId="{BCBB7921-25D2-46F4-A9BC-A3350CB5FAE0}" srcOrd="2" destOrd="0" presId="urn:microsoft.com/office/officeart/2005/8/layout/cycle4#16"/>
    <dgm:cxn modelId="{959D2454-824A-435F-9C86-9216684FBD10}" type="presParOf" srcId="{19FEA77F-2B7C-4ED4-9F8A-36287C5ED7E9}" destId="{F62D00D4-757F-49B2-B45C-79D506232EA6}" srcOrd="3" destOrd="0" presId="urn:microsoft.com/office/officeart/2005/8/layout/cycle4#16"/>
    <dgm:cxn modelId="{D17F4567-71D7-41E1-9895-AD24AFAFEDDF}" type="presParOf" srcId="{19FEA77F-2B7C-4ED4-9F8A-36287C5ED7E9}" destId="{0B79E479-011D-40B4-96E1-E30BB8C30C0A}" srcOrd="4" destOrd="0" presId="urn:microsoft.com/office/officeart/2005/8/layout/cycle4#16"/>
    <dgm:cxn modelId="{AE8092EC-4378-454F-B9D1-C8D5C18E05DB}" type="presParOf" srcId="{AF8814AC-8681-4675-B77F-FB148944ACF2}" destId="{8FC5D420-2C73-4133-A921-676737D0323F}" srcOrd="2" destOrd="0" presId="urn:microsoft.com/office/officeart/2005/8/layout/cycle4#16"/>
    <dgm:cxn modelId="{FA4CAD60-EF1A-4D80-8990-DF8FDB052D39}" type="presParOf" srcId="{AF8814AC-8681-4675-B77F-FB148944ACF2}" destId="{205C9A97-AAD8-4D29-80F7-FD495E651C9F}" srcOrd="3" destOrd="0" presId="urn:microsoft.com/office/officeart/2005/8/layout/cycle4#1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94419D-3724-447C-B770-846D96C65D66}" type="doc">
      <dgm:prSet loTypeId="urn:microsoft.com/office/officeart/2005/8/layout/cycle4#17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8216D7-1ED4-4954-9533-8EC7E7E0AD1D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Constantia" pitchFamily="18" charset="0"/>
            </a:rPr>
            <a:t>уровень опосредствования действия</a:t>
          </a:r>
        </a:p>
        <a:p>
          <a:endParaRPr lang="ru-RU" sz="1800" b="1" dirty="0">
            <a:latin typeface="Constantia" pitchFamily="18" charset="0"/>
          </a:endParaRPr>
        </a:p>
      </dgm:t>
    </dgm:pt>
    <dgm:pt modelId="{CEF6C3C1-AFDF-4B6B-8996-71BBAED14A0B}" type="parTrans" cxnId="{6E07F9D5-6F62-40EB-94AF-BE062996FB5C}">
      <dgm:prSet/>
      <dgm:spPr/>
      <dgm:t>
        <a:bodyPr/>
        <a:lstStyle/>
        <a:p>
          <a:endParaRPr lang="ru-RU"/>
        </a:p>
      </dgm:t>
    </dgm:pt>
    <dgm:pt modelId="{0CE9F23C-A977-4026-9B12-8AEBA58D9C68}" type="sibTrans" cxnId="{6E07F9D5-6F62-40EB-94AF-BE062996FB5C}">
      <dgm:prSet/>
      <dgm:spPr/>
      <dgm:t>
        <a:bodyPr/>
        <a:lstStyle/>
        <a:p>
          <a:endParaRPr lang="ru-RU"/>
        </a:p>
      </dgm:t>
    </dgm:pt>
    <dgm:pt modelId="{777D744F-DE5F-46A0-BDAC-42DDA4AD7C3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D35E07"/>
              </a:solidFill>
              <a:latin typeface="Constantia" pitchFamily="18" charset="0"/>
            </a:rPr>
            <a:t>освоение существенного основания действия</a:t>
          </a:r>
          <a:endParaRPr lang="ru-RU" sz="1800" b="1" dirty="0" smtClean="0">
            <a:latin typeface="Constantia" pitchFamily="18" charset="0"/>
          </a:endParaRPr>
        </a:p>
      </dgm:t>
    </dgm:pt>
    <dgm:pt modelId="{E86A8A34-2650-4D47-B7C2-E71693C21E04}" type="parTrans" cxnId="{FA8DA5BE-B656-4448-B5AB-23A5CD61C275}">
      <dgm:prSet/>
      <dgm:spPr/>
      <dgm:t>
        <a:bodyPr/>
        <a:lstStyle/>
        <a:p>
          <a:endParaRPr lang="ru-RU"/>
        </a:p>
      </dgm:t>
    </dgm:pt>
    <dgm:pt modelId="{9C1D0D1F-BE99-4548-A8A8-121D85C9ECB0}" type="sibTrans" cxnId="{FA8DA5BE-B656-4448-B5AB-23A5CD61C275}">
      <dgm:prSet/>
      <dgm:spPr/>
      <dgm:t>
        <a:bodyPr/>
        <a:lstStyle/>
        <a:p>
          <a:endParaRPr lang="ru-RU"/>
        </a:p>
      </dgm:t>
    </dgm:pt>
    <dgm:pt modelId="{D12296CE-E543-478D-B693-F08ECAC98B01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eaLnBrk="1" latinLnBrk="0"/>
          <a:r>
            <a:rPr lang="ru-RU" sz="1600" b="1" dirty="0" smtClean="0">
              <a:latin typeface="Constantia" pitchFamily="18" charset="0"/>
            </a:rPr>
            <a:t>посредник</a:t>
          </a:r>
        </a:p>
        <a:p>
          <a:endParaRPr lang="ru-RU" sz="1500" dirty="0"/>
        </a:p>
      </dgm:t>
    </dgm:pt>
    <dgm:pt modelId="{05F6C424-4590-43C6-9196-02DF7E15A69E}" type="parTrans" cxnId="{7E9BBCA4-EC80-4250-8B5E-084D248C08BA}">
      <dgm:prSet/>
      <dgm:spPr/>
      <dgm:t>
        <a:bodyPr/>
        <a:lstStyle/>
        <a:p>
          <a:endParaRPr lang="ru-RU"/>
        </a:p>
      </dgm:t>
    </dgm:pt>
    <dgm:pt modelId="{2DD4EA73-5645-4CE9-AE70-FCEB47F840FD}" type="sibTrans" cxnId="{7E9BBCA4-EC80-4250-8B5E-084D248C08BA}">
      <dgm:prSet/>
      <dgm:spPr/>
      <dgm:t>
        <a:bodyPr/>
        <a:lstStyle/>
        <a:p>
          <a:endParaRPr lang="ru-RU"/>
        </a:p>
      </dgm:t>
    </dgm:pt>
    <dgm:pt modelId="{4E5EED47-6C66-425A-A882-E99D41DEA0E7}">
      <dgm:prSet phldrT="[Текст]" custT="1"/>
      <dgm:spPr/>
      <dgm:t>
        <a:bodyPr/>
        <a:lstStyle/>
        <a:p>
          <a:endParaRPr lang="ru-RU" sz="2000" b="1" dirty="0" smtClean="0">
            <a:latin typeface="Constantia" pitchFamily="18" charset="0"/>
          </a:endParaRPr>
        </a:p>
      </dgm:t>
    </dgm:pt>
    <dgm:pt modelId="{74CC7807-E6F7-40A2-BFCA-D44F322C5709}" type="parTrans" cxnId="{4EA81A9A-696E-4E94-B628-C95545D8DA80}">
      <dgm:prSet/>
      <dgm:spPr/>
      <dgm:t>
        <a:bodyPr/>
        <a:lstStyle/>
        <a:p>
          <a:endParaRPr lang="ru-RU"/>
        </a:p>
      </dgm:t>
    </dgm:pt>
    <dgm:pt modelId="{DF9FC5C7-5880-4752-AFF9-6AA2518CD063}" type="sibTrans" cxnId="{4EA81A9A-696E-4E94-B628-C95545D8DA80}">
      <dgm:prSet/>
      <dgm:spPr/>
      <dgm:t>
        <a:bodyPr/>
        <a:lstStyle/>
        <a:p>
          <a:endParaRPr lang="ru-RU"/>
        </a:p>
      </dgm:t>
    </dgm:pt>
    <dgm:pt modelId="{A3841D8E-7D17-4732-BFCD-53D8372D99F8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eaLnBrk="1" latinLnBrk="0"/>
          <a:endParaRPr lang="ru-RU" sz="1800" dirty="0" smtClean="0">
            <a:latin typeface="Constantia" pitchFamily="18" charset="0"/>
          </a:endParaRPr>
        </a:p>
        <a:p>
          <a:pPr eaLnBrk="1" latinLnBrk="0"/>
          <a:r>
            <a:rPr lang="ru-RU" sz="1800" b="1" dirty="0" smtClean="0">
              <a:latin typeface="Constantia" pitchFamily="18" charset="0"/>
            </a:rPr>
            <a:t>тип задачи</a:t>
          </a:r>
        </a:p>
        <a:p>
          <a:endParaRPr lang="ru-RU" sz="1800" dirty="0">
            <a:latin typeface="Constantia" pitchFamily="18" charset="0"/>
          </a:endParaRPr>
        </a:p>
      </dgm:t>
    </dgm:pt>
    <dgm:pt modelId="{A3D3E279-5408-4F79-9546-B00D82DA0E29}" type="parTrans" cxnId="{A0EF52A5-D2CE-4ABF-B498-8C18DC3E9EAE}">
      <dgm:prSet/>
      <dgm:spPr/>
      <dgm:t>
        <a:bodyPr/>
        <a:lstStyle/>
        <a:p>
          <a:endParaRPr lang="ru-RU"/>
        </a:p>
      </dgm:t>
    </dgm:pt>
    <dgm:pt modelId="{67213414-1547-4FFC-A17C-8C8D9E07DC78}" type="sibTrans" cxnId="{A0EF52A5-D2CE-4ABF-B498-8C18DC3E9EAE}">
      <dgm:prSet/>
      <dgm:spPr/>
      <dgm:t>
        <a:bodyPr/>
        <a:lstStyle/>
        <a:p>
          <a:endParaRPr lang="ru-RU"/>
        </a:p>
      </dgm:t>
    </dgm:pt>
    <dgm:pt modelId="{A4D0232D-81BD-492C-9296-B7F6D2AD3AA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D35E07"/>
              </a:solidFill>
              <a:latin typeface="Constantia" pitchFamily="18" charset="0"/>
            </a:rPr>
            <a:t>требуется преодолеть «зашумление» ситуации</a:t>
          </a:r>
        </a:p>
      </dgm:t>
    </dgm:pt>
    <dgm:pt modelId="{48733036-F880-4369-83D1-8096AEFF8690}" type="parTrans" cxnId="{3D6F0F61-03D1-44CC-BA80-6E6F05E0A1F2}">
      <dgm:prSet/>
      <dgm:spPr/>
      <dgm:t>
        <a:bodyPr/>
        <a:lstStyle/>
        <a:p>
          <a:endParaRPr lang="ru-RU"/>
        </a:p>
      </dgm:t>
    </dgm:pt>
    <dgm:pt modelId="{1CD2B65E-527C-4E5B-BEC3-19236E3F9BA1}" type="sibTrans" cxnId="{3D6F0F61-03D1-44CC-BA80-6E6F05E0A1F2}">
      <dgm:prSet/>
      <dgm:spPr/>
      <dgm:t>
        <a:bodyPr/>
        <a:lstStyle/>
        <a:p>
          <a:endParaRPr lang="ru-RU"/>
        </a:p>
      </dgm:t>
    </dgm:pt>
    <dgm:pt modelId="{2E36D29A-5135-412F-BC0F-BBCA1CF6A340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eaLnBrk="1" latinLnBrk="0"/>
          <a:endParaRPr lang="ru-RU" sz="900" dirty="0" smtClean="0"/>
        </a:p>
        <a:p>
          <a:pPr eaLnBrk="1" latinLnBrk="0"/>
          <a:r>
            <a:rPr lang="ru-RU" sz="1600" b="1" dirty="0" smtClean="0">
              <a:latin typeface="Constantia" pitchFamily="18" charset="0"/>
            </a:rPr>
            <a:t>мышление</a:t>
          </a:r>
        </a:p>
        <a:p>
          <a:endParaRPr lang="ru-RU" sz="900" dirty="0"/>
        </a:p>
      </dgm:t>
    </dgm:pt>
    <dgm:pt modelId="{16DFFB21-A247-41BD-8238-37F2509C350C}" type="parTrans" cxnId="{B69A7A96-0B55-43AE-B031-A991639E1512}">
      <dgm:prSet/>
      <dgm:spPr/>
      <dgm:t>
        <a:bodyPr/>
        <a:lstStyle/>
        <a:p>
          <a:endParaRPr lang="ru-RU"/>
        </a:p>
      </dgm:t>
    </dgm:pt>
    <dgm:pt modelId="{B920695D-0B2A-4EFC-8761-7D75651BEBE8}" type="sibTrans" cxnId="{B69A7A96-0B55-43AE-B031-A991639E1512}">
      <dgm:prSet/>
      <dgm:spPr/>
      <dgm:t>
        <a:bodyPr/>
        <a:lstStyle/>
        <a:p>
          <a:endParaRPr lang="ru-RU"/>
        </a:p>
      </dgm:t>
    </dgm:pt>
    <dgm:pt modelId="{05085C17-25E1-4515-9B1F-B24E13270C7F}">
      <dgm:prSet phldrT="[Текст]" custT="1"/>
      <dgm:spPr/>
      <dgm:t>
        <a:bodyPr/>
        <a:lstStyle/>
        <a:p>
          <a:pPr marL="144000">
            <a:lnSpc>
              <a:spcPct val="100000"/>
            </a:lnSpc>
            <a:spcBef>
              <a:spcPts val="0"/>
            </a:spcBef>
          </a:pPr>
          <a:r>
            <a:rPr lang="ru-RU" sz="1800" b="1" dirty="0" smtClean="0">
              <a:solidFill>
                <a:srgbClr val="D35E07"/>
              </a:solidFill>
              <a:latin typeface="Constantia" pitchFamily="18" charset="0"/>
            </a:rPr>
            <a:t>содержательно-теоретическое </a:t>
          </a:r>
          <a:r>
            <a:rPr lang="ru-RU" b="1" dirty="0" smtClean="0">
              <a:solidFill>
                <a:srgbClr val="D35E07"/>
              </a:solidFill>
              <a:latin typeface="Constantia" pitchFamily="18" charset="0"/>
            </a:rPr>
            <a:t>(мышление в понятиях)</a:t>
          </a:r>
          <a:endParaRPr lang="ru-RU" sz="1800" b="1" dirty="0" smtClean="0">
            <a:solidFill>
              <a:srgbClr val="002060"/>
            </a:solidFill>
            <a:latin typeface="Constantia" pitchFamily="18" charset="0"/>
          </a:endParaRPr>
        </a:p>
      </dgm:t>
    </dgm:pt>
    <dgm:pt modelId="{7EE51B4F-041E-4F04-B958-34B974E0C875}" type="parTrans" cxnId="{99393BED-65F5-4C9D-AC8A-D8FFD762C32A}">
      <dgm:prSet/>
      <dgm:spPr/>
      <dgm:t>
        <a:bodyPr/>
        <a:lstStyle/>
        <a:p>
          <a:endParaRPr lang="ru-RU"/>
        </a:p>
      </dgm:t>
    </dgm:pt>
    <dgm:pt modelId="{92EFC258-3E58-4D9E-B2A1-AECB7F9C2988}" type="sibTrans" cxnId="{99393BED-65F5-4C9D-AC8A-D8FFD762C32A}">
      <dgm:prSet/>
      <dgm:spPr/>
      <dgm:t>
        <a:bodyPr/>
        <a:lstStyle/>
        <a:p>
          <a:endParaRPr lang="ru-RU"/>
        </a:p>
      </dgm:t>
    </dgm:pt>
    <dgm:pt modelId="{6CE86ED2-6CF9-4251-B0A2-FAE743104BA2}">
      <dgm:prSet phldrT="[Текст]" custT="1"/>
      <dgm:spPr/>
      <dgm:t>
        <a:bodyPr/>
        <a:lstStyle/>
        <a:p>
          <a:pPr marL="171450">
            <a:lnSpc>
              <a:spcPct val="90000"/>
            </a:lnSpc>
            <a:spcBef>
              <a:spcPct val="0"/>
            </a:spcBef>
          </a:pPr>
          <a:endParaRPr lang="ru-RU" sz="1800" b="1" dirty="0" smtClean="0">
            <a:solidFill>
              <a:srgbClr val="002060"/>
            </a:solidFill>
            <a:latin typeface="Constantia" pitchFamily="18" charset="0"/>
          </a:endParaRPr>
        </a:p>
      </dgm:t>
    </dgm:pt>
    <dgm:pt modelId="{7D923BF0-B30F-4568-BC50-118AC2D95DB7}" type="parTrans" cxnId="{75226096-FA5B-4390-BC6D-5E03FB85224C}">
      <dgm:prSet/>
      <dgm:spPr/>
      <dgm:t>
        <a:bodyPr/>
        <a:lstStyle/>
        <a:p>
          <a:endParaRPr lang="ru-RU"/>
        </a:p>
      </dgm:t>
    </dgm:pt>
    <dgm:pt modelId="{C881F10A-2E48-4471-848A-B8001CEE4DA1}" type="sibTrans" cxnId="{75226096-FA5B-4390-BC6D-5E03FB85224C}">
      <dgm:prSet/>
      <dgm:spPr/>
      <dgm:t>
        <a:bodyPr/>
        <a:lstStyle/>
        <a:p>
          <a:endParaRPr lang="ru-RU"/>
        </a:p>
      </dgm:t>
    </dgm:pt>
    <dgm:pt modelId="{2E947024-E04E-4724-8161-69D64DA159E2}">
      <dgm:prSet custT="1"/>
      <dgm:spPr/>
      <dgm:t>
        <a:bodyPr/>
        <a:lstStyle/>
        <a:p>
          <a:r>
            <a:rPr lang="ru-RU" sz="1800" b="1" dirty="0" smtClean="0">
              <a:solidFill>
                <a:srgbClr val="D35E07"/>
              </a:solidFill>
              <a:latin typeface="Constantia" pitchFamily="18" charset="0"/>
            </a:rPr>
            <a:t>общий способ, принцип, понятие</a:t>
          </a:r>
          <a:endParaRPr lang="ru-RU" sz="1800" dirty="0" smtClean="0">
            <a:solidFill>
              <a:srgbClr val="002060"/>
            </a:solidFill>
            <a:latin typeface="Constantia" pitchFamily="18" charset="0"/>
          </a:endParaRPr>
        </a:p>
      </dgm:t>
    </dgm:pt>
    <dgm:pt modelId="{B94068C5-C78A-4CD4-85A3-F32F7D3FB639}" type="parTrans" cxnId="{250917C7-993D-402C-AC18-F3DD76DADBD4}">
      <dgm:prSet/>
      <dgm:spPr/>
      <dgm:t>
        <a:bodyPr/>
        <a:lstStyle/>
        <a:p>
          <a:endParaRPr lang="ru-RU"/>
        </a:p>
      </dgm:t>
    </dgm:pt>
    <dgm:pt modelId="{DDBDE40D-F191-4C7E-A8BD-97F8DAA5921B}" type="sibTrans" cxnId="{250917C7-993D-402C-AC18-F3DD76DADBD4}">
      <dgm:prSet/>
      <dgm:spPr/>
      <dgm:t>
        <a:bodyPr/>
        <a:lstStyle/>
        <a:p>
          <a:endParaRPr lang="ru-RU"/>
        </a:p>
      </dgm:t>
    </dgm:pt>
    <dgm:pt modelId="{AF8814AC-8681-4675-B77F-FB148944ACF2}" type="pres">
      <dgm:prSet presAssocID="{B094419D-3724-447C-B770-846D96C65D6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C7EA43-2D2F-440F-AA5A-6E0A9859E07E}" type="pres">
      <dgm:prSet presAssocID="{B094419D-3724-447C-B770-846D96C65D66}" presName="children" presStyleCnt="0"/>
      <dgm:spPr/>
    </dgm:pt>
    <dgm:pt modelId="{5C5422DC-DE78-49B5-ABD6-BA3C4A6CDEA6}" type="pres">
      <dgm:prSet presAssocID="{B094419D-3724-447C-B770-846D96C65D66}" presName="child1group" presStyleCnt="0"/>
      <dgm:spPr/>
    </dgm:pt>
    <dgm:pt modelId="{DC1E79A4-9B98-42BD-925F-D2E92165876F}" type="pres">
      <dgm:prSet presAssocID="{B094419D-3724-447C-B770-846D96C65D66}" presName="child1" presStyleLbl="bgAcc1" presStyleIdx="0" presStyleCnt="4" custScaleX="184181" custScaleY="139267" custLinFactNeighborX="-66130" custLinFactNeighborY="16227"/>
      <dgm:spPr/>
      <dgm:t>
        <a:bodyPr/>
        <a:lstStyle/>
        <a:p>
          <a:endParaRPr lang="ru-RU"/>
        </a:p>
      </dgm:t>
    </dgm:pt>
    <dgm:pt modelId="{467B2DA2-A516-458A-8720-E8CE670CF509}" type="pres">
      <dgm:prSet presAssocID="{B094419D-3724-447C-B770-846D96C65D6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91103-02FD-4AA1-8F50-F73723C133CE}" type="pres">
      <dgm:prSet presAssocID="{B094419D-3724-447C-B770-846D96C65D66}" presName="child2group" presStyleCnt="0"/>
      <dgm:spPr/>
    </dgm:pt>
    <dgm:pt modelId="{653B2CB6-FD14-4ACF-9077-2AA9E3613DDB}" type="pres">
      <dgm:prSet presAssocID="{B094419D-3724-447C-B770-846D96C65D66}" presName="child2" presStyleLbl="bgAcc1" presStyleIdx="1" presStyleCnt="4" custScaleX="182561" custScaleY="138623" custLinFactNeighborX="62588" custLinFactNeighborY="15681"/>
      <dgm:spPr/>
      <dgm:t>
        <a:bodyPr/>
        <a:lstStyle/>
        <a:p>
          <a:endParaRPr lang="ru-RU"/>
        </a:p>
      </dgm:t>
    </dgm:pt>
    <dgm:pt modelId="{7E985275-FB4C-4DCC-80B0-D24D4EAD9B7B}" type="pres">
      <dgm:prSet presAssocID="{B094419D-3724-447C-B770-846D96C65D6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C4EDB-42ED-4D6F-9705-BB61C885E0F7}" type="pres">
      <dgm:prSet presAssocID="{B094419D-3724-447C-B770-846D96C65D66}" presName="child3group" presStyleCnt="0"/>
      <dgm:spPr/>
    </dgm:pt>
    <dgm:pt modelId="{B948C2D9-2288-4AC5-A4A5-96ACAADAB07B}" type="pres">
      <dgm:prSet presAssocID="{B094419D-3724-447C-B770-846D96C65D66}" presName="child3" presStyleLbl="bgAcc1" presStyleIdx="2" presStyleCnt="4" custScaleX="221601" custScaleY="129866" custLinFactNeighborX="62788" custLinFactNeighborY="-23401"/>
      <dgm:spPr/>
      <dgm:t>
        <a:bodyPr/>
        <a:lstStyle/>
        <a:p>
          <a:endParaRPr lang="ru-RU"/>
        </a:p>
      </dgm:t>
    </dgm:pt>
    <dgm:pt modelId="{69FF27BD-F039-405F-AA03-EF4B99E6BE3D}" type="pres">
      <dgm:prSet presAssocID="{B094419D-3724-447C-B770-846D96C65D6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53C9B-3D3C-4326-99C9-DBD1F3C0FCE0}" type="pres">
      <dgm:prSet presAssocID="{B094419D-3724-447C-B770-846D96C65D66}" presName="child4group" presStyleCnt="0"/>
      <dgm:spPr/>
    </dgm:pt>
    <dgm:pt modelId="{CAE15731-DBD3-4A6A-8D22-40AC407896BC}" type="pres">
      <dgm:prSet presAssocID="{B094419D-3724-447C-B770-846D96C65D66}" presName="child4" presStyleLbl="bgAcc1" presStyleIdx="3" presStyleCnt="4" custScaleX="211883" custScaleY="137318" custLinFactNeighborX="-55758" custLinFactNeighborY="-23767"/>
      <dgm:spPr/>
      <dgm:t>
        <a:bodyPr/>
        <a:lstStyle/>
        <a:p>
          <a:endParaRPr lang="ru-RU"/>
        </a:p>
      </dgm:t>
    </dgm:pt>
    <dgm:pt modelId="{F3496A04-B422-4F47-86D8-2CCFD8D10F47}" type="pres">
      <dgm:prSet presAssocID="{B094419D-3724-447C-B770-846D96C65D6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81341-AD48-434E-8234-889A04336404}" type="pres">
      <dgm:prSet presAssocID="{B094419D-3724-447C-B770-846D96C65D66}" presName="childPlaceholder" presStyleCnt="0"/>
      <dgm:spPr/>
    </dgm:pt>
    <dgm:pt modelId="{19FEA77F-2B7C-4ED4-9F8A-36287C5ED7E9}" type="pres">
      <dgm:prSet presAssocID="{B094419D-3724-447C-B770-846D96C65D66}" presName="circle" presStyleCnt="0"/>
      <dgm:spPr/>
    </dgm:pt>
    <dgm:pt modelId="{5A0CB1BD-4C7E-469B-A889-B01920D08B36}" type="pres">
      <dgm:prSet presAssocID="{B094419D-3724-447C-B770-846D96C65D66}" presName="quadrant1" presStyleLbl="node1" presStyleIdx="0" presStyleCnt="4" custScaleX="116890" custScaleY="116494" custLinFactNeighborX="-22333" custLinFactNeighborY="-28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26B4A-3900-4B77-9751-85E06EF04FCB}" type="pres">
      <dgm:prSet presAssocID="{B094419D-3724-447C-B770-846D96C65D66}" presName="quadrant2" presStyleLbl="node1" presStyleIdx="1" presStyleCnt="4" custScaleX="119940" custScaleY="113958" custLinFactNeighborX="-6656" custLinFactNeighborY="-30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B7921-25D2-46F4-A9BC-A3350CB5FAE0}" type="pres">
      <dgm:prSet presAssocID="{B094419D-3724-447C-B770-846D96C65D66}" presName="quadrant3" presStyleLbl="node1" presStyleIdx="2" presStyleCnt="4" custScaleX="120631" custScaleY="104619" custLinFactNeighborX="-7784" custLinFactNeighborY="61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D00D4-757F-49B2-B45C-79D506232EA6}" type="pres">
      <dgm:prSet presAssocID="{B094419D-3724-447C-B770-846D96C65D66}" presName="quadrant4" presStyleLbl="node1" presStyleIdx="3" presStyleCnt="4" custAng="0" custScaleX="116222" custScaleY="104621" custLinFactNeighborX="-22667" custLinFactNeighborY="61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9E479-011D-40B4-96E1-E30BB8C30C0A}" type="pres">
      <dgm:prSet presAssocID="{B094419D-3724-447C-B770-846D96C65D66}" presName="quadrantPlaceholder" presStyleCnt="0"/>
      <dgm:spPr/>
    </dgm:pt>
    <dgm:pt modelId="{8FC5D420-2C73-4133-A921-676737D0323F}" type="pres">
      <dgm:prSet presAssocID="{B094419D-3724-447C-B770-846D96C65D66}" presName="center1" presStyleLbl="fgShp" presStyleIdx="0" presStyleCnt="2"/>
      <dgm:spPr>
        <a:noFill/>
        <a:ln>
          <a:noFill/>
        </a:ln>
      </dgm:spPr>
    </dgm:pt>
    <dgm:pt modelId="{205C9A97-AAD8-4D29-80F7-FD495E651C9F}" type="pres">
      <dgm:prSet presAssocID="{B094419D-3724-447C-B770-846D96C65D66}" presName="center2" presStyleLbl="fgShp" presStyleIdx="1" presStyleCnt="2"/>
      <dgm:spPr>
        <a:noFill/>
        <a:ln>
          <a:noFill/>
        </a:ln>
      </dgm:spPr>
    </dgm:pt>
  </dgm:ptLst>
  <dgm:cxnLst>
    <dgm:cxn modelId="{33AD17EB-845A-47FF-A164-BC0E23F1B49C}" type="presOf" srcId="{777D744F-DE5F-46A0-BDAC-42DDA4AD7C34}" destId="{467B2DA2-A516-458A-8720-E8CE670CF509}" srcOrd="1" destOrd="0" presId="urn:microsoft.com/office/officeart/2005/8/layout/cycle4#17"/>
    <dgm:cxn modelId="{89A4624E-BAE1-49C5-A80D-F59D3A4BC508}" type="presOf" srcId="{6CE86ED2-6CF9-4251-B0A2-FAE743104BA2}" destId="{F3496A04-B422-4F47-86D8-2CCFD8D10F47}" srcOrd="1" destOrd="1" presId="urn:microsoft.com/office/officeart/2005/8/layout/cycle4#17"/>
    <dgm:cxn modelId="{7E9BBCA4-EC80-4250-8B5E-084D248C08BA}" srcId="{B094419D-3724-447C-B770-846D96C65D66}" destId="{D12296CE-E543-478D-B693-F08ECAC98B01}" srcOrd="1" destOrd="0" parTransId="{05F6C424-4590-43C6-9196-02DF7E15A69E}" sibTransId="{2DD4EA73-5645-4CE9-AE70-FCEB47F840FD}"/>
    <dgm:cxn modelId="{BA127169-1F5B-40C2-BF9D-AC6E0E883A04}" type="presOf" srcId="{2E36D29A-5135-412F-BC0F-BBCA1CF6A340}" destId="{F62D00D4-757F-49B2-B45C-79D506232EA6}" srcOrd="0" destOrd="0" presId="urn:microsoft.com/office/officeart/2005/8/layout/cycle4#17"/>
    <dgm:cxn modelId="{B69A7A96-0B55-43AE-B031-A991639E1512}" srcId="{B094419D-3724-447C-B770-846D96C65D66}" destId="{2E36D29A-5135-412F-BC0F-BBCA1CF6A340}" srcOrd="3" destOrd="0" parTransId="{16DFFB21-A247-41BD-8238-37F2509C350C}" sibTransId="{B920695D-0B2A-4EFC-8761-7D75651BEBE8}"/>
    <dgm:cxn modelId="{0B7BDC05-3308-4716-A491-7631B4B43892}" type="presOf" srcId="{05085C17-25E1-4515-9B1F-B24E13270C7F}" destId="{CAE15731-DBD3-4A6A-8D22-40AC407896BC}" srcOrd="0" destOrd="0" presId="urn:microsoft.com/office/officeart/2005/8/layout/cycle4#17"/>
    <dgm:cxn modelId="{FA8DA5BE-B656-4448-B5AB-23A5CD61C275}" srcId="{438216D7-1ED4-4954-9533-8EC7E7E0AD1D}" destId="{777D744F-DE5F-46A0-BDAC-42DDA4AD7C34}" srcOrd="0" destOrd="0" parTransId="{E86A8A34-2650-4D47-B7C2-E71693C21E04}" sibTransId="{9C1D0D1F-BE99-4548-A8A8-121D85C9ECB0}"/>
    <dgm:cxn modelId="{75226096-FA5B-4390-BC6D-5E03FB85224C}" srcId="{2E36D29A-5135-412F-BC0F-BBCA1CF6A340}" destId="{6CE86ED2-6CF9-4251-B0A2-FAE743104BA2}" srcOrd="1" destOrd="0" parTransId="{7D923BF0-B30F-4568-BC50-118AC2D95DB7}" sibTransId="{C881F10A-2E48-4471-848A-B8001CEE4DA1}"/>
    <dgm:cxn modelId="{6857584E-0AE4-4756-9378-92C2DBE661F5}" type="presOf" srcId="{4E5EED47-6C66-425A-A882-E99D41DEA0E7}" destId="{7E985275-FB4C-4DCC-80B0-D24D4EAD9B7B}" srcOrd="1" destOrd="0" presId="urn:microsoft.com/office/officeart/2005/8/layout/cycle4#17"/>
    <dgm:cxn modelId="{43B55023-139E-4555-849E-4B09712E6DF3}" type="presOf" srcId="{05085C17-25E1-4515-9B1F-B24E13270C7F}" destId="{F3496A04-B422-4F47-86D8-2CCFD8D10F47}" srcOrd="1" destOrd="0" presId="urn:microsoft.com/office/officeart/2005/8/layout/cycle4#17"/>
    <dgm:cxn modelId="{4EA81A9A-696E-4E94-B628-C95545D8DA80}" srcId="{D12296CE-E543-478D-B693-F08ECAC98B01}" destId="{4E5EED47-6C66-425A-A882-E99D41DEA0E7}" srcOrd="0" destOrd="0" parTransId="{74CC7807-E6F7-40A2-BFCA-D44F322C5709}" sibTransId="{DF9FC5C7-5880-4752-AFF9-6AA2518CD063}"/>
    <dgm:cxn modelId="{A0EF52A5-D2CE-4ABF-B498-8C18DC3E9EAE}" srcId="{B094419D-3724-447C-B770-846D96C65D66}" destId="{A3841D8E-7D17-4732-BFCD-53D8372D99F8}" srcOrd="2" destOrd="0" parTransId="{A3D3E279-5408-4F79-9546-B00D82DA0E29}" sibTransId="{67213414-1547-4FFC-A17C-8C8D9E07DC78}"/>
    <dgm:cxn modelId="{250917C7-993D-402C-AC18-F3DD76DADBD4}" srcId="{D12296CE-E543-478D-B693-F08ECAC98B01}" destId="{2E947024-E04E-4724-8161-69D64DA159E2}" srcOrd="1" destOrd="0" parTransId="{B94068C5-C78A-4CD4-85A3-F32F7D3FB639}" sibTransId="{DDBDE40D-F191-4C7E-A8BD-97F8DAA5921B}"/>
    <dgm:cxn modelId="{3D6F0F61-03D1-44CC-BA80-6E6F05E0A1F2}" srcId="{A3841D8E-7D17-4732-BFCD-53D8372D99F8}" destId="{A4D0232D-81BD-492C-9296-B7F6D2AD3AA8}" srcOrd="0" destOrd="0" parTransId="{48733036-F880-4369-83D1-8096AEFF8690}" sibTransId="{1CD2B65E-527C-4E5B-BEC3-19236E3F9BA1}"/>
    <dgm:cxn modelId="{25F73EBB-A2D2-441F-8979-081678DFF7BB}" type="presOf" srcId="{438216D7-1ED4-4954-9533-8EC7E7E0AD1D}" destId="{5A0CB1BD-4C7E-469B-A889-B01920D08B36}" srcOrd="0" destOrd="0" presId="urn:microsoft.com/office/officeart/2005/8/layout/cycle4#17"/>
    <dgm:cxn modelId="{6E07F9D5-6F62-40EB-94AF-BE062996FB5C}" srcId="{B094419D-3724-447C-B770-846D96C65D66}" destId="{438216D7-1ED4-4954-9533-8EC7E7E0AD1D}" srcOrd="0" destOrd="0" parTransId="{CEF6C3C1-AFDF-4B6B-8996-71BBAED14A0B}" sibTransId="{0CE9F23C-A977-4026-9B12-8AEBA58D9C68}"/>
    <dgm:cxn modelId="{99393BED-65F5-4C9D-AC8A-D8FFD762C32A}" srcId="{2E36D29A-5135-412F-BC0F-BBCA1CF6A340}" destId="{05085C17-25E1-4515-9B1F-B24E13270C7F}" srcOrd="0" destOrd="0" parTransId="{7EE51B4F-041E-4F04-B958-34B974E0C875}" sibTransId="{92EFC258-3E58-4D9E-B2A1-AECB7F9C2988}"/>
    <dgm:cxn modelId="{0FA13E64-4E2D-4028-8B44-4CD7F1948B1F}" type="presOf" srcId="{D12296CE-E543-478D-B693-F08ECAC98B01}" destId="{F0E26B4A-3900-4B77-9751-85E06EF04FCB}" srcOrd="0" destOrd="0" presId="urn:microsoft.com/office/officeart/2005/8/layout/cycle4#17"/>
    <dgm:cxn modelId="{BF6090D4-5CAC-4C6D-AF6C-82A7748F3747}" type="presOf" srcId="{A3841D8E-7D17-4732-BFCD-53D8372D99F8}" destId="{BCBB7921-25D2-46F4-A9BC-A3350CB5FAE0}" srcOrd="0" destOrd="0" presId="urn:microsoft.com/office/officeart/2005/8/layout/cycle4#17"/>
    <dgm:cxn modelId="{588EFABF-9DD4-420D-B87B-9753CF8C7BA2}" type="presOf" srcId="{2E947024-E04E-4724-8161-69D64DA159E2}" destId="{653B2CB6-FD14-4ACF-9077-2AA9E3613DDB}" srcOrd="0" destOrd="1" presId="urn:microsoft.com/office/officeart/2005/8/layout/cycle4#17"/>
    <dgm:cxn modelId="{1178276C-DCF7-43BE-84AE-CE2176188185}" type="presOf" srcId="{B094419D-3724-447C-B770-846D96C65D66}" destId="{AF8814AC-8681-4675-B77F-FB148944ACF2}" srcOrd="0" destOrd="0" presId="urn:microsoft.com/office/officeart/2005/8/layout/cycle4#17"/>
    <dgm:cxn modelId="{A11127A8-300B-4258-B529-62BEE5C7EB4F}" type="presOf" srcId="{A4D0232D-81BD-492C-9296-B7F6D2AD3AA8}" destId="{69FF27BD-F039-405F-AA03-EF4B99E6BE3D}" srcOrd="1" destOrd="0" presId="urn:microsoft.com/office/officeart/2005/8/layout/cycle4#17"/>
    <dgm:cxn modelId="{8F9FB1FA-E667-4BC4-983E-44890D2AA9AD}" type="presOf" srcId="{A4D0232D-81BD-492C-9296-B7F6D2AD3AA8}" destId="{B948C2D9-2288-4AC5-A4A5-96ACAADAB07B}" srcOrd="0" destOrd="0" presId="urn:microsoft.com/office/officeart/2005/8/layout/cycle4#17"/>
    <dgm:cxn modelId="{514241F9-95DE-4231-8448-C93FB2585CE5}" type="presOf" srcId="{4E5EED47-6C66-425A-A882-E99D41DEA0E7}" destId="{653B2CB6-FD14-4ACF-9077-2AA9E3613DDB}" srcOrd="0" destOrd="0" presId="urn:microsoft.com/office/officeart/2005/8/layout/cycle4#17"/>
    <dgm:cxn modelId="{A0539DB6-093B-424F-A34B-B7091DC39FFA}" type="presOf" srcId="{6CE86ED2-6CF9-4251-B0A2-FAE743104BA2}" destId="{CAE15731-DBD3-4A6A-8D22-40AC407896BC}" srcOrd="0" destOrd="1" presId="urn:microsoft.com/office/officeart/2005/8/layout/cycle4#17"/>
    <dgm:cxn modelId="{35714163-123E-4FE4-A272-C61AF880E192}" type="presOf" srcId="{777D744F-DE5F-46A0-BDAC-42DDA4AD7C34}" destId="{DC1E79A4-9B98-42BD-925F-D2E92165876F}" srcOrd="0" destOrd="0" presId="urn:microsoft.com/office/officeart/2005/8/layout/cycle4#17"/>
    <dgm:cxn modelId="{5FC2DD51-BDC6-415B-9BB6-6FC887C23B0D}" type="presOf" srcId="{2E947024-E04E-4724-8161-69D64DA159E2}" destId="{7E985275-FB4C-4DCC-80B0-D24D4EAD9B7B}" srcOrd="1" destOrd="1" presId="urn:microsoft.com/office/officeart/2005/8/layout/cycle4#17"/>
    <dgm:cxn modelId="{44FFC0B5-3D1C-41F7-8250-A1C9F652E06C}" type="presParOf" srcId="{AF8814AC-8681-4675-B77F-FB148944ACF2}" destId="{D0C7EA43-2D2F-440F-AA5A-6E0A9859E07E}" srcOrd="0" destOrd="0" presId="urn:microsoft.com/office/officeart/2005/8/layout/cycle4#17"/>
    <dgm:cxn modelId="{9A48F30E-7C39-4EA0-BCB6-CA89936EC46D}" type="presParOf" srcId="{D0C7EA43-2D2F-440F-AA5A-6E0A9859E07E}" destId="{5C5422DC-DE78-49B5-ABD6-BA3C4A6CDEA6}" srcOrd="0" destOrd="0" presId="urn:microsoft.com/office/officeart/2005/8/layout/cycle4#17"/>
    <dgm:cxn modelId="{DC4417B5-BB3C-4A04-9A0D-EA58EA0CFDFE}" type="presParOf" srcId="{5C5422DC-DE78-49B5-ABD6-BA3C4A6CDEA6}" destId="{DC1E79A4-9B98-42BD-925F-D2E92165876F}" srcOrd="0" destOrd="0" presId="urn:microsoft.com/office/officeart/2005/8/layout/cycle4#17"/>
    <dgm:cxn modelId="{3273FA6D-68B1-47D9-A232-2194CC643642}" type="presParOf" srcId="{5C5422DC-DE78-49B5-ABD6-BA3C4A6CDEA6}" destId="{467B2DA2-A516-458A-8720-E8CE670CF509}" srcOrd="1" destOrd="0" presId="urn:microsoft.com/office/officeart/2005/8/layout/cycle4#17"/>
    <dgm:cxn modelId="{4896DF3B-10D6-4CF0-8452-6AFDA4B54A43}" type="presParOf" srcId="{D0C7EA43-2D2F-440F-AA5A-6E0A9859E07E}" destId="{82691103-02FD-4AA1-8F50-F73723C133CE}" srcOrd="1" destOrd="0" presId="urn:microsoft.com/office/officeart/2005/8/layout/cycle4#17"/>
    <dgm:cxn modelId="{F6B98B5A-C4FA-44FD-85AB-127A01BCEE30}" type="presParOf" srcId="{82691103-02FD-4AA1-8F50-F73723C133CE}" destId="{653B2CB6-FD14-4ACF-9077-2AA9E3613DDB}" srcOrd="0" destOrd="0" presId="urn:microsoft.com/office/officeart/2005/8/layout/cycle4#17"/>
    <dgm:cxn modelId="{5F8ED0B0-1211-40EB-9BEC-EA04E941C741}" type="presParOf" srcId="{82691103-02FD-4AA1-8F50-F73723C133CE}" destId="{7E985275-FB4C-4DCC-80B0-D24D4EAD9B7B}" srcOrd="1" destOrd="0" presId="urn:microsoft.com/office/officeart/2005/8/layout/cycle4#17"/>
    <dgm:cxn modelId="{4C97A3A2-720D-4402-8901-6F114CDD1468}" type="presParOf" srcId="{D0C7EA43-2D2F-440F-AA5A-6E0A9859E07E}" destId="{70EC4EDB-42ED-4D6F-9705-BB61C885E0F7}" srcOrd="2" destOrd="0" presId="urn:microsoft.com/office/officeart/2005/8/layout/cycle4#17"/>
    <dgm:cxn modelId="{BE3CF3E6-D539-4B45-816E-DE9C4AFE7594}" type="presParOf" srcId="{70EC4EDB-42ED-4D6F-9705-BB61C885E0F7}" destId="{B948C2D9-2288-4AC5-A4A5-96ACAADAB07B}" srcOrd="0" destOrd="0" presId="urn:microsoft.com/office/officeart/2005/8/layout/cycle4#17"/>
    <dgm:cxn modelId="{5FB7D0CD-1BB9-467C-B35B-A966585299AF}" type="presParOf" srcId="{70EC4EDB-42ED-4D6F-9705-BB61C885E0F7}" destId="{69FF27BD-F039-405F-AA03-EF4B99E6BE3D}" srcOrd="1" destOrd="0" presId="urn:microsoft.com/office/officeart/2005/8/layout/cycle4#17"/>
    <dgm:cxn modelId="{4415FFE1-D5CA-48B8-A7A8-D356B5EE3A98}" type="presParOf" srcId="{D0C7EA43-2D2F-440F-AA5A-6E0A9859E07E}" destId="{7CB53C9B-3D3C-4326-99C9-DBD1F3C0FCE0}" srcOrd="3" destOrd="0" presId="urn:microsoft.com/office/officeart/2005/8/layout/cycle4#17"/>
    <dgm:cxn modelId="{FF117DA6-F7F4-49A6-8FC4-EE5A853AB30F}" type="presParOf" srcId="{7CB53C9B-3D3C-4326-99C9-DBD1F3C0FCE0}" destId="{CAE15731-DBD3-4A6A-8D22-40AC407896BC}" srcOrd="0" destOrd="0" presId="urn:microsoft.com/office/officeart/2005/8/layout/cycle4#17"/>
    <dgm:cxn modelId="{556C7DD5-BEB1-4CD5-88FD-5A379E58D028}" type="presParOf" srcId="{7CB53C9B-3D3C-4326-99C9-DBD1F3C0FCE0}" destId="{F3496A04-B422-4F47-86D8-2CCFD8D10F47}" srcOrd="1" destOrd="0" presId="urn:microsoft.com/office/officeart/2005/8/layout/cycle4#17"/>
    <dgm:cxn modelId="{79E5DDA4-97E9-4C1C-8B71-1E827E04922E}" type="presParOf" srcId="{D0C7EA43-2D2F-440F-AA5A-6E0A9859E07E}" destId="{0E981341-AD48-434E-8234-889A04336404}" srcOrd="4" destOrd="0" presId="urn:microsoft.com/office/officeart/2005/8/layout/cycle4#17"/>
    <dgm:cxn modelId="{99EE7608-112D-494B-9A54-351EB10EE3F6}" type="presParOf" srcId="{AF8814AC-8681-4675-B77F-FB148944ACF2}" destId="{19FEA77F-2B7C-4ED4-9F8A-36287C5ED7E9}" srcOrd="1" destOrd="0" presId="urn:microsoft.com/office/officeart/2005/8/layout/cycle4#17"/>
    <dgm:cxn modelId="{713C7129-98AE-46C6-ABCB-C4F987078F50}" type="presParOf" srcId="{19FEA77F-2B7C-4ED4-9F8A-36287C5ED7E9}" destId="{5A0CB1BD-4C7E-469B-A889-B01920D08B36}" srcOrd="0" destOrd="0" presId="urn:microsoft.com/office/officeart/2005/8/layout/cycle4#17"/>
    <dgm:cxn modelId="{BF1565DD-6084-4D87-A74A-22F92DFF4A6A}" type="presParOf" srcId="{19FEA77F-2B7C-4ED4-9F8A-36287C5ED7E9}" destId="{F0E26B4A-3900-4B77-9751-85E06EF04FCB}" srcOrd="1" destOrd="0" presId="urn:microsoft.com/office/officeart/2005/8/layout/cycle4#17"/>
    <dgm:cxn modelId="{2991614C-1C4E-4478-A801-94D300AC7863}" type="presParOf" srcId="{19FEA77F-2B7C-4ED4-9F8A-36287C5ED7E9}" destId="{BCBB7921-25D2-46F4-A9BC-A3350CB5FAE0}" srcOrd="2" destOrd="0" presId="urn:microsoft.com/office/officeart/2005/8/layout/cycle4#17"/>
    <dgm:cxn modelId="{B7484D80-7181-4AB3-B195-3A91962C8539}" type="presParOf" srcId="{19FEA77F-2B7C-4ED4-9F8A-36287C5ED7E9}" destId="{F62D00D4-757F-49B2-B45C-79D506232EA6}" srcOrd="3" destOrd="0" presId="urn:microsoft.com/office/officeart/2005/8/layout/cycle4#17"/>
    <dgm:cxn modelId="{F5AB0E7E-6EBB-47B2-8413-D1FD730FBF3B}" type="presParOf" srcId="{19FEA77F-2B7C-4ED4-9F8A-36287C5ED7E9}" destId="{0B79E479-011D-40B4-96E1-E30BB8C30C0A}" srcOrd="4" destOrd="0" presId="urn:microsoft.com/office/officeart/2005/8/layout/cycle4#17"/>
    <dgm:cxn modelId="{4BEB6A68-3BA4-4D84-B25D-72F8602E6B09}" type="presParOf" srcId="{AF8814AC-8681-4675-B77F-FB148944ACF2}" destId="{8FC5D420-2C73-4133-A921-676737D0323F}" srcOrd="2" destOrd="0" presId="urn:microsoft.com/office/officeart/2005/8/layout/cycle4#17"/>
    <dgm:cxn modelId="{447C40AF-E534-4547-B03E-8E76FF6D2109}" type="presParOf" srcId="{AF8814AC-8681-4675-B77F-FB148944ACF2}" destId="{205C9A97-AAD8-4D29-80F7-FD495E651C9F}" srcOrd="3" destOrd="0" presId="urn:microsoft.com/office/officeart/2005/8/layout/cycle4#1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94419D-3724-447C-B770-846D96C65D66}" type="doc">
      <dgm:prSet loTypeId="urn:microsoft.com/office/officeart/2005/8/layout/cycle4#18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8216D7-1ED4-4954-9533-8EC7E7E0AD1D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Constantia" pitchFamily="18" charset="0"/>
            </a:rPr>
            <a:t>уровень опосредствования действия</a:t>
          </a:r>
        </a:p>
        <a:p>
          <a:endParaRPr lang="ru-RU" sz="1800" b="1" dirty="0">
            <a:latin typeface="Constantia" pitchFamily="18" charset="0"/>
          </a:endParaRPr>
        </a:p>
      </dgm:t>
    </dgm:pt>
    <dgm:pt modelId="{CEF6C3C1-AFDF-4B6B-8996-71BBAED14A0B}" type="parTrans" cxnId="{6E07F9D5-6F62-40EB-94AF-BE062996FB5C}">
      <dgm:prSet/>
      <dgm:spPr/>
      <dgm:t>
        <a:bodyPr/>
        <a:lstStyle/>
        <a:p>
          <a:endParaRPr lang="ru-RU"/>
        </a:p>
      </dgm:t>
    </dgm:pt>
    <dgm:pt modelId="{0CE9F23C-A977-4026-9B12-8AEBA58D9C68}" type="sibTrans" cxnId="{6E07F9D5-6F62-40EB-94AF-BE062996FB5C}">
      <dgm:prSet/>
      <dgm:spPr/>
      <dgm:t>
        <a:bodyPr/>
        <a:lstStyle/>
        <a:p>
          <a:endParaRPr lang="ru-RU"/>
        </a:p>
      </dgm:t>
    </dgm:pt>
    <dgm:pt modelId="{777D744F-DE5F-46A0-BDAC-42DDA4AD7C3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C00000"/>
              </a:solidFill>
              <a:latin typeface="Constantia" pitchFamily="18" charset="0"/>
            </a:rPr>
            <a:t>становление «культурной непосредственности» действия, отрыв способа от условий формирования</a:t>
          </a:r>
          <a:endParaRPr lang="ru-RU" sz="1800" b="1" dirty="0" smtClean="0">
            <a:latin typeface="Constantia" pitchFamily="18" charset="0"/>
          </a:endParaRPr>
        </a:p>
      </dgm:t>
    </dgm:pt>
    <dgm:pt modelId="{E86A8A34-2650-4D47-B7C2-E71693C21E04}" type="parTrans" cxnId="{FA8DA5BE-B656-4448-B5AB-23A5CD61C275}">
      <dgm:prSet/>
      <dgm:spPr/>
      <dgm:t>
        <a:bodyPr/>
        <a:lstStyle/>
        <a:p>
          <a:endParaRPr lang="ru-RU"/>
        </a:p>
      </dgm:t>
    </dgm:pt>
    <dgm:pt modelId="{9C1D0D1F-BE99-4548-A8A8-121D85C9ECB0}" type="sibTrans" cxnId="{FA8DA5BE-B656-4448-B5AB-23A5CD61C275}">
      <dgm:prSet/>
      <dgm:spPr/>
      <dgm:t>
        <a:bodyPr/>
        <a:lstStyle/>
        <a:p>
          <a:endParaRPr lang="ru-RU"/>
        </a:p>
      </dgm:t>
    </dgm:pt>
    <dgm:pt modelId="{D12296CE-E543-478D-B693-F08ECAC98B01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eaLnBrk="1" latinLnBrk="0"/>
          <a:r>
            <a:rPr lang="ru-RU" sz="1600" b="1" dirty="0" smtClean="0">
              <a:latin typeface="Constantia" pitchFamily="18" charset="0"/>
            </a:rPr>
            <a:t>посредник</a:t>
          </a:r>
        </a:p>
        <a:p>
          <a:endParaRPr lang="ru-RU" sz="1500" dirty="0"/>
        </a:p>
      </dgm:t>
    </dgm:pt>
    <dgm:pt modelId="{05F6C424-4590-43C6-9196-02DF7E15A69E}" type="parTrans" cxnId="{7E9BBCA4-EC80-4250-8B5E-084D248C08BA}">
      <dgm:prSet/>
      <dgm:spPr/>
      <dgm:t>
        <a:bodyPr/>
        <a:lstStyle/>
        <a:p>
          <a:endParaRPr lang="ru-RU"/>
        </a:p>
      </dgm:t>
    </dgm:pt>
    <dgm:pt modelId="{2DD4EA73-5645-4CE9-AE70-FCEB47F840FD}" type="sibTrans" cxnId="{7E9BBCA4-EC80-4250-8B5E-084D248C08BA}">
      <dgm:prSet/>
      <dgm:spPr/>
      <dgm:t>
        <a:bodyPr/>
        <a:lstStyle/>
        <a:p>
          <a:endParaRPr lang="ru-RU"/>
        </a:p>
      </dgm:t>
    </dgm:pt>
    <dgm:pt modelId="{4E5EED47-6C66-425A-A882-E99D41DEA0E7}">
      <dgm:prSet phldrT="[Текст]" custT="1"/>
      <dgm:spPr/>
      <dgm:t>
        <a:bodyPr/>
        <a:lstStyle/>
        <a:p>
          <a:endParaRPr lang="ru-RU" sz="2000" b="1" dirty="0" smtClean="0">
            <a:latin typeface="Constantia" pitchFamily="18" charset="0"/>
          </a:endParaRPr>
        </a:p>
      </dgm:t>
    </dgm:pt>
    <dgm:pt modelId="{74CC7807-E6F7-40A2-BFCA-D44F322C5709}" type="parTrans" cxnId="{4EA81A9A-696E-4E94-B628-C95545D8DA80}">
      <dgm:prSet/>
      <dgm:spPr/>
      <dgm:t>
        <a:bodyPr/>
        <a:lstStyle/>
        <a:p>
          <a:endParaRPr lang="ru-RU"/>
        </a:p>
      </dgm:t>
    </dgm:pt>
    <dgm:pt modelId="{DF9FC5C7-5880-4752-AFF9-6AA2518CD063}" type="sibTrans" cxnId="{4EA81A9A-696E-4E94-B628-C95545D8DA80}">
      <dgm:prSet/>
      <dgm:spPr/>
      <dgm:t>
        <a:bodyPr/>
        <a:lstStyle/>
        <a:p>
          <a:endParaRPr lang="ru-RU"/>
        </a:p>
      </dgm:t>
    </dgm:pt>
    <dgm:pt modelId="{A3841D8E-7D17-4732-BFCD-53D8372D99F8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eaLnBrk="1" latinLnBrk="0"/>
          <a:endParaRPr lang="ru-RU" sz="1800" dirty="0" smtClean="0">
            <a:latin typeface="Constantia" pitchFamily="18" charset="0"/>
          </a:endParaRPr>
        </a:p>
        <a:p>
          <a:pPr eaLnBrk="1" latinLnBrk="0"/>
          <a:r>
            <a:rPr lang="ru-RU" sz="1800" b="1" dirty="0" smtClean="0">
              <a:latin typeface="Constantia" pitchFamily="18" charset="0"/>
            </a:rPr>
            <a:t>тип задачи</a:t>
          </a:r>
        </a:p>
        <a:p>
          <a:endParaRPr lang="ru-RU" sz="1800" dirty="0">
            <a:latin typeface="Constantia" pitchFamily="18" charset="0"/>
          </a:endParaRPr>
        </a:p>
      </dgm:t>
    </dgm:pt>
    <dgm:pt modelId="{A3D3E279-5408-4F79-9546-B00D82DA0E29}" type="parTrans" cxnId="{A0EF52A5-D2CE-4ABF-B498-8C18DC3E9EAE}">
      <dgm:prSet/>
      <dgm:spPr/>
      <dgm:t>
        <a:bodyPr/>
        <a:lstStyle/>
        <a:p>
          <a:endParaRPr lang="ru-RU"/>
        </a:p>
      </dgm:t>
    </dgm:pt>
    <dgm:pt modelId="{67213414-1547-4FFC-A17C-8C8D9E07DC78}" type="sibTrans" cxnId="{A0EF52A5-D2CE-4ABF-B498-8C18DC3E9EAE}">
      <dgm:prSet/>
      <dgm:spPr/>
      <dgm:t>
        <a:bodyPr/>
        <a:lstStyle/>
        <a:p>
          <a:endParaRPr lang="ru-RU"/>
        </a:p>
      </dgm:t>
    </dgm:pt>
    <dgm:pt modelId="{A4D0232D-81BD-492C-9296-B7F6D2AD3AA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Constantia" pitchFamily="18" charset="0"/>
            </a:rPr>
            <a:t>требуется видоизменить способ в соответствии с новыми условиями</a:t>
          </a:r>
        </a:p>
      </dgm:t>
    </dgm:pt>
    <dgm:pt modelId="{48733036-F880-4369-83D1-8096AEFF8690}" type="parTrans" cxnId="{3D6F0F61-03D1-44CC-BA80-6E6F05E0A1F2}">
      <dgm:prSet/>
      <dgm:spPr/>
      <dgm:t>
        <a:bodyPr/>
        <a:lstStyle/>
        <a:p>
          <a:endParaRPr lang="ru-RU"/>
        </a:p>
      </dgm:t>
    </dgm:pt>
    <dgm:pt modelId="{1CD2B65E-527C-4E5B-BEC3-19236E3F9BA1}" type="sibTrans" cxnId="{3D6F0F61-03D1-44CC-BA80-6E6F05E0A1F2}">
      <dgm:prSet/>
      <dgm:spPr/>
      <dgm:t>
        <a:bodyPr/>
        <a:lstStyle/>
        <a:p>
          <a:endParaRPr lang="ru-RU"/>
        </a:p>
      </dgm:t>
    </dgm:pt>
    <dgm:pt modelId="{2E36D29A-5135-412F-BC0F-BBCA1CF6A340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eaLnBrk="1" latinLnBrk="0"/>
          <a:endParaRPr lang="ru-RU" sz="900" dirty="0" smtClean="0"/>
        </a:p>
        <a:p>
          <a:pPr eaLnBrk="1" latinLnBrk="0"/>
          <a:r>
            <a:rPr lang="ru-RU" sz="1600" b="1" dirty="0" smtClean="0">
              <a:latin typeface="Constantia" pitchFamily="18" charset="0"/>
            </a:rPr>
            <a:t>мышление</a:t>
          </a:r>
        </a:p>
        <a:p>
          <a:endParaRPr lang="ru-RU" sz="900" dirty="0"/>
        </a:p>
      </dgm:t>
    </dgm:pt>
    <dgm:pt modelId="{16DFFB21-A247-41BD-8238-37F2509C350C}" type="parTrans" cxnId="{B69A7A96-0B55-43AE-B031-A991639E1512}">
      <dgm:prSet/>
      <dgm:spPr/>
      <dgm:t>
        <a:bodyPr/>
        <a:lstStyle/>
        <a:p>
          <a:endParaRPr lang="ru-RU"/>
        </a:p>
      </dgm:t>
    </dgm:pt>
    <dgm:pt modelId="{B920695D-0B2A-4EFC-8761-7D75651BEBE8}" type="sibTrans" cxnId="{B69A7A96-0B55-43AE-B031-A991639E1512}">
      <dgm:prSet/>
      <dgm:spPr/>
      <dgm:t>
        <a:bodyPr/>
        <a:lstStyle/>
        <a:p>
          <a:endParaRPr lang="ru-RU"/>
        </a:p>
      </dgm:t>
    </dgm:pt>
    <dgm:pt modelId="{05085C17-25E1-4515-9B1F-B24E13270C7F}">
      <dgm:prSet phldrT="[Текст]" custT="1"/>
      <dgm:spPr/>
      <dgm:t>
        <a:bodyPr/>
        <a:lstStyle/>
        <a:p>
          <a:pPr marL="144000">
            <a:lnSpc>
              <a:spcPct val="100000"/>
            </a:lnSpc>
            <a:spcBef>
              <a:spcPts val="0"/>
            </a:spcBef>
          </a:pPr>
          <a:r>
            <a:rPr lang="ru-RU" sz="1800" b="1" dirty="0" smtClean="0">
              <a:solidFill>
                <a:srgbClr val="C00000"/>
              </a:solidFill>
              <a:latin typeface="Constantia" pitchFamily="18" charset="0"/>
            </a:rPr>
            <a:t>продуктивное</a:t>
          </a:r>
        </a:p>
      </dgm:t>
    </dgm:pt>
    <dgm:pt modelId="{7EE51B4F-041E-4F04-B958-34B974E0C875}" type="parTrans" cxnId="{99393BED-65F5-4C9D-AC8A-D8FFD762C32A}">
      <dgm:prSet/>
      <dgm:spPr/>
      <dgm:t>
        <a:bodyPr/>
        <a:lstStyle/>
        <a:p>
          <a:endParaRPr lang="ru-RU"/>
        </a:p>
      </dgm:t>
    </dgm:pt>
    <dgm:pt modelId="{92EFC258-3E58-4D9E-B2A1-AECB7F9C2988}" type="sibTrans" cxnId="{99393BED-65F5-4C9D-AC8A-D8FFD762C32A}">
      <dgm:prSet/>
      <dgm:spPr/>
      <dgm:t>
        <a:bodyPr/>
        <a:lstStyle/>
        <a:p>
          <a:endParaRPr lang="ru-RU"/>
        </a:p>
      </dgm:t>
    </dgm:pt>
    <dgm:pt modelId="{6CE86ED2-6CF9-4251-B0A2-FAE743104BA2}">
      <dgm:prSet phldrT="[Текст]" custT="1"/>
      <dgm:spPr/>
      <dgm:t>
        <a:bodyPr/>
        <a:lstStyle/>
        <a:p>
          <a:pPr marL="171450">
            <a:lnSpc>
              <a:spcPct val="90000"/>
            </a:lnSpc>
            <a:spcBef>
              <a:spcPct val="0"/>
            </a:spcBef>
          </a:pPr>
          <a:endParaRPr lang="ru-RU" sz="1800" b="1" dirty="0" smtClean="0">
            <a:solidFill>
              <a:srgbClr val="002060"/>
            </a:solidFill>
            <a:latin typeface="Constantia" pitchFamily="18" charset="0"/>
          </a:endParaRPr>
        </a:p>
      </dgm:t>
    </dgm:pt>
    <dgm:pt modelId="{7D923BF0-B30F-4568-BC50-118AC2D95DB7}" type="parTrans" cxnId="{75226096-FA5B-4390-BC6D-5E03FB85224C}">
      <dgm:prSet/>
      <dgm:spPr/>
      <dgm:t>
        <a:bodyPr/>
        <a:lstStyle/>
        <a:p>
          <a:endParaRPr lang="ru-RU"/>
        </a:p>
      </dgm:t>
    </dgm:pt>
    <dgm:pt modelId="{C881F10A-2E48-4471-848A-B8001CEE4DA1}" type="sibTrans" cxnId="{75226096-FA5B-4390-BC6D-5E03FB85224C}">
      <dgm:prSet/>
      <dgm:spPr/>
      <dgm:t>
        <a:bodyPr/>
        <a:lstStyle/>
        <a:p>
          <a:endParaRPr lang="ru-RU"/>
        </a:p>
      </dgm:t>
    </dgm:pt>
    <dgm:pt modelId="{2E947024-E04E-4724-8161-69D64DA159E2}">
      <dgm:prSet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Constantia" pitchFamily="18" charset="0"/>
            </a:rPr>
            <a:t>ключевая идея, метапонятие</a:t>
          </a:r>
        </a:p>
      </dgm:t>
    </dgm:pt>
    <dgm:pt modelId="{B94068C5-C78A-4CD4-85A3-F32F7D3FB639}" type="parTrans" cxnId="{250917C7-993D-402C-AC18-F3DD76DADBD4}">
      <dgm:prSet/>
      <dgm:spPr/>
      <dgm:t>
        <a:bodyPr/>
        <a:lstStyle/>
        <a:p>
          <a:endParaRPr lang="ru-RU"/>
        </a:p>
      </dgm:t>
    </dgm:pt>
    <dgm:pt modelId="{DDBDE40D-F191-4C7E-A8BD-97F8DAA5921B}" type="sibTrans" cxnId="{250917C7-993D-402C-AC18-F3DD76DADBD4}">
      <dgm:prSet/>
      <dgm:spPr/>
      <dgm:t>
        <a:bodyPr/>
        <a:lstStyle/>
        <a:p>
          <a:endParaRPr lang="ru-RU"/>
        </a:p>
      </dgm:t>
    </dgm:pt>
    <dgm:pt modelId="{AF8814AC-8681-4675-B77F-FB148944ACF2}" type="pres">
      <dgm:prSet presAssocID="{B094419D-3724-447C-B770-846D96C65D6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C7EA43-2D2F-440F-AA5A-6E0A9859E07E}" type="pres">
      <dgm:prSet presAssocID="{B094419D-3724-447C-B770-846D96C65D66}" presName="children" presStyleCnt="0"/>
      <dgm:spPr/>
    </dgm:pt>
    <dgm:pt modelId="{5C5422DC-DE78-49B5-ABD6-BA3C4A6CDEA6}" type="pres">
      <dgm:prSet presAssocID="{B094419D-3724-447C-B770-846D96C65D66}" presName="child1group" presStyleCnt="0"/>
      <dgm:spPr/>
    </dgm:pt>
    <dgm:pt modelId="{DC1E79A4-9B98-42BD-925F-D2E92165876F}" type="pres">
      <dgm:prSet presAssocID="{B094419D-3724-447C-B770-846D96C65D66}" presName="child1" presStyleLbl="bgAcc1" presStyleIdx="0" presStyleCnt="4" custScaleX="218752" custScaleY="161500" custLinFactNeighborX="-66130" custLinFactNeighborY="16227"/>
      <dgm:spPr/>
      <dgm:t>
        <a:bodyPr/>
        <a:lstStyle/>
        <a:p>
          <a:endParaRPr lang="ru-RU"/>
        </a:p>
      </dgm:t>
    </dgm:pt>
    <dgm:pt modelId="{467B2DA2-A516-458A-8720-E8CE670CF509}" type="pres">
      <dgm:prSet presAssocID="{B094419D-3724-447C-B770-846D96C65D6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91103-02FD-4AA1-8F50-F73723C133CE}" type="pres">
      <dgm:prSet presAssocID="{B094419D-3724-447C-B770-846D96C65D66}" presName="child2group" presStyleCnt="0"/>
      <dgm:spPr/>
    </dgm:pt>
    <dgm:pt modelId="{653B2CB6-FD14-4ACF-9077-2AA9E3613DDB}" type="pres">
      <dgm:prSet presAssocID="{B094419D-3724-447C-B770-846D96C65D66}" presName="child2" presStyleLbl="bgAcc1" presStyleIdx="1" presStyleCnt="4" custScaleX="182561" custScaleY="138623" custLinFactNeighborX="62588" custLinFactNeighborY="15681"/>
      <dgm:spPr/>
      <dgm:t>
        <a:bodyPr/>
        <a:lstStyle/>
        <a:p>
          <a:endParaRPr lang="ru-RU"/>
        </a:p>
      </dgm:t>
    </dgm:pt>
    <dgm:pt modelId="{7E985275-FB4C-4DCC-80B0-D24D4EAD9B7B}" type="pres">
      <dgm:prSet presAssocID="{B094419D-3724-447C-B770-846D96C65D6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C4EDB-42ED-4D6F-9705-BB61C885E0F7}" type="pres">
      <dgm:prSet presAssocID="{B094419D-3724-447C-B770-846D96C65D66}" presName="child3group" presStyleCnt="0"/>
      <dgm:spPr/>
    </dgm:pt>
    <dgm:pt modelId="{B948C2D9-2288-4AC5-A4A5-96ACAADAB07B}" type="pres">
      <dgm:prSet presAssocID="{B094419D-3724-447C-B770-846D96C65D66}" presName="child3" presStyleLbl="bgAcc1" presStyleIdx="2" presStyleCnt="4" custScaleX="237076" custScaleY="129866" custLinFactNeighborX="56086" custLinFactNeighborY="-26509"/>
      <dgm:spPr/>
      <dgm:t>
        <a:bodyPr/>
        <a:lstStyle/>
        <a:p>
          <a:endParaRPr lang="ru-RU"/>
        </a:p>
      </dgm:t>
    </dgm:pt>
    <dgm:pt modelId="{69FF27BD-F039-405F-AA03-EF4B99E6BE3D}" type="pres">
      <dgm:prSet presAssocID="{B094419D-3724-447C-B770-846D96C65D6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53C9B-3D3C-4326-99C9-DBD1F3C0FCE0}" type="pres">
      <dgm:prSet presAssocID="{B094419D-3724-447C-B770-846D96C65D66}" presName="child4group" presStyleCnt="0"/>
      <dgm:spPr/>
    </dgm:pt>
    <dgm:pt modelId="{CAE15731-DBD3-4A6A-8D22-40AC407896BC}" type="pres">
      <dgm:prSet presAssocID="{B094419D-3724-447C-B770-846D96C65D66}" presName="child4" presStyleLbl="bgAcc1" presStyleIdx="3" presStyleCnt="4" custScaleX="211883" custScaleY="137318" custLinFactNeighborX="-55758" custLinFactNeighborY="-23767"/>
      <dgm:spPr/>
      <dgm:t>
        <a:bodyPr/>
        <a:lstStyle/>
        <a:p>
          <a:endParaRPr lang="ru-RU"/>
        </a:p>
      </dgm:t>
    </dgm:pt>
    <dgm:pt modelId="{F3496A04-B422-4F47-86D8-2CCFD8D10F47}" type="pres">
      <dgm:prSet presAssocID="{B094419D-3724-447C-B770-846D96C65D6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81341-AD48-434E-8234-889A04336404}" type="pres">
      <dgm:prSet presAssocID="{B094419D-3724-447C-B770-846D96C65D66}" presName="childPlaceholder" presStyleCnt="0"/>
      <dgm:spPr/>
    </dgm:pt>
    <dgm:pt modelId="{19FEA77F-2B7C-4ED4-9F8A-36287C5ED7E9}" type="pres">
      <dgm:prSet presAssocID="{B094419D-3724-447C-B770-846D96C65D66}" presName="circle" presStyleCnt="0"/>
      <dgm:spPr/>
    </dgm:pt>
    <dgm:pt modelId="{5A0CB1BD-4C7E-469B-A889-B01920D08B36}" type="pres">
      <dgm:prSet presAssocID="{B094419D-3724-447C-B770-846D96C65D66}" presName="quadrant1" presStyleLbl="node1" presStyleIdx="0" presStyleCnt="4" custScaleX="116890" custScaleY="116494" custLinFactNeighborX="-22333" custLinFactNeighborY="-28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26B4A-3900-4B77-9751-85E06EF04FCB}" type="pres">
      <dgm:prSet presAssocID="{B094419D-3724-447C-B770-846D96C65D66}" presName="quadrant2" presStyleLbl="node1" presStyleIdx="1" presStyleCnt="4" custScaleX="119940" custScaleY="113958" custLinFactNeighborX="-6656" custLinFactNeighborY="-30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B7921-25D2-46F4-A9BC-A3350CB5FAE0}" type="pres">
      <dgm:prSet presAssocID="{B094419D-3724-447C-B770-846D96C65D66}" presName="quadrant3" presStyleLbl="node1" presStyleIdx="2" presStyleCnt="4" custScaleX="120631" custScaleY="104619" custLinFactNeighborX="-7784" custLinFactNeighborY="61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D00D4-757F-49B2-B45C-79D506232EA6}" type="pres">
      <dgm:prSet presAssocID="{B094419D-3724-447C-B770-846D96C65D66}" presName="quadrant4" presStyleLbl="node1" presStyleIdx="3" presStyleCnt="4" custAng="0" custScaleX="116222" custScaleY="104621" custLinFactNeighborX="-22667" custLinFactNeighborY="61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9E479-011D-40B4-96E1-E30BB8C30C0A}" type="pres">
      <dgm:prSet presAssocID="{B094419D-3724-447C-B770-846D96C65D66}" presName="quadrantPlaceholder" presStyleCnt="0"/>
      <dgm:spPr/>
    </dgm:pt>
    <dgm:pt modelId="{8FC5D420-2C73-4133-A921-676737D0323F}" type="pres">
      <dgm:prSet presAssocID="{B094419D-3724-447C-B770-846D96C65D66}" presName="center1" presStyleLbl="fgShp" presStyleIdx="0" presStyleCnt="2"/>
      <dgm:spPr>
        <a:noFill/>
        <a:ln>
          <a:noFill/>
        </a:ln>
      </dgm:spPr>
    </dgm:pt>
    <dgm:pt modelId="{205C9A97-AAD8-4D29-80F7-FD495E651C9F}" type="pres">
      <dgm:prSet presAssocID="{B094419D-3724-447C-B770-846D96C65D66}" presName="center2" presStyleLbl="fgShp" presStyleIdx="1" presStyleCnt="2"/>
      <dgm:spPr>
        <a:noFill/>
        <a:ln>
          <a:noFill/>
        </a:ln>
      </dgm:spPr>
    </dgm:pt>
  </dgm:ptLst>
  <dgm:cxnLst>
    <dgm:cxn modelId="{36B476C9-4496-48F2-9E7C-F7BD3AAD4713}" type="presOf" srcId="{A4D0232D-81BD-492C-9296-B7F6D2AD3AA8}" destId="{69FF27BD-F039-405F-AA03-EF4B99E6BE3D}" srcOrd="1" destOrd="0" presId="urn:microsoft.com/office/officeart/2005/8/layout/cycle4#18"/>
    <dgm:cxn modelId="{FA8A7D16-E020-48B8-94AE-143E0F575F04}" type="presOf" srcId="{6CE86ED2-6CF9-4251-B0A2-FAE743104BA2}" destId="{CAE15731-DBD3-4A6A-8D22-40AC407896BC}" srcOrd="0" destOrd="1" presId="urn:microsoft.com/office/officeart/2005/8/layout/cycle4#18"/>
    <dgm:cxn modelId="{B69A7A96-0B55-43AE-B031-A991639E1512}" srcId="{B094419D-3724-447C-B770-846D96C65D66}" destId="{2E36D29A-5135-412F-BC0F-BBCA1CF6A340}" srcOrd="3" destOrd="0" parTransId="{16DFFB21-A247-41BD-8238-37F2509C350C}" sibTransId="{B920695D-0B2A-4EFC-8761-7D75651BEBE8}"/>
    <dgm:cxn modelId="{6CA2CA3D-F713-4B1B-B8DD-44643BEA1F61}" type="presOf" srcId="{A4D0232D-81BD-492C-9296-B7F6D2AD3AA8}" destId="{B948C2D9-2288-4AC5-A4A5-96ACAADAB07B}" srcOrd="0" destOrd="0" presId="urn:microsoft.com/office/officeart/2005/8/layout/cycle4#18"/>
    <dgm:cxn modelId="{75226096-FA5B-4390-BC6D-5E03FB85224C}" srcId="{2E36D29A-5135-412F-BC0F-BBCA1CF6A340}" destId="{6CE86ED2-6CF9-4251-B0A2-FAE743104BA2}" srcOrd="1" destOrd="0" parTransId="{7D923BF0-B30F-4568-BC50-118AC2D95DB7}" sibTransId="{C881F10A-2E48-4471-848A-B8001CEE4DA1}"/>
    <dgm:cxn modelId="{73638D37-F1D8-4EE1-96AF-B2F9CC29F05D}" type="presOf" srcId="{777D744F-DE5F-46A0-BDAC-42DDA4AD7C34}" destId="{467B2DA2-A516-458A-8720-E8CE670CF509}" srcOrd="1" destOrd="0" presId="urn:microsoft.com/office/officeart/2005/8/layout/cycle4#18"/>
    <dgm:cxn modelId="{8E924AED-F288-43A5-A674-DEE0C0FB15A4}" type="presOf" srcId="{D12296CE-E543-478D-B693-F08ECAC98B01}" destId="{F0E26B4A-3900-4B77-9751-85E06EF04FCB}" srcOrd="0" destOrd="0" presId="urn:microsoft.com/office/officeart/2005/8/layout/cycle4#18"/>
    <dgm:cxn modelId="{6F275A24-9F91-4FFD-8A6C-F14F3F907460}" type="presOf" srcId="{A3841D8E-7D17-4732-BFCD-53D8372D99F8}" destId="{BCBB7921-25D2-46F4-A9BC-A3350CB5FAE0}" srcOrd="0" destOrd="0" presId="urn:microsoft.com/office/officeart/2005/8/layout/cycle4#18"/>
    <dgm:cxn modelId="{250917C7-993D-402C-AC18-F3DD76DADBD4}" srcId="{D12296CE-E543-478D-B693-F08ECAC98B01}" destId="{2E947024-E04E-4724-8161-69D64DA159E2}" srcOrd="1" destOrd="0" parTransId="{B94068C5-C78A-4CD4-85A3-F32F7D3FB639}" sibTransId="{DDBDE40D-F191-4C7E-A8BD-97F8DAA5921B}"/>
    <dgm:cxn modelId="{BBCF42D1-1799-451B-A068-3F197CE814EB}" type="presOf" srcId="{2E36D29A-5135-412F-BC0F-BBCA1CF6A340}" destId="{F62D00D4-757F-49B2-B45C-79D506232EA6}" srcOrd="0" destOrd="0" presId="urn:microsoft.com/office/officeart/2005/8/layout/cycle4#18"/>
    <dgm:cxn modelId="{CB47E3DE-F8B1-4408-A862-D502F977F32B}" type="presOf" srcId="{05085C17-25E1-4515-9B1F-B24E13270C7F}" destId="{CAE15731-DBD3-4A6A-8D22-40AC407896BC}" srcOrd="0" destOrd="0" presId="urn:microsoft.com/office/officeart/2005/8/layout/cycle4#18"/>
    <dgm:cxn modelId="{DD6D5EF0-7DA7-49C5-BBF0-C708E31647D7}" type="presOf" srcId="{2E947024-E04E-4724-8161-69D64DA159E2}" destId="{653B2CB6-FD14-4ACF-9077-2AA9E3613DDB}" srcOrd="0" destOrd="1" presId="urn:microsoft.com/office/officeart/2005/8/layout/cycle4#18"/>
    <dgm:cxn modelId="{99393BED-65F5-4C9D-AC8A-D8FFD762C32A}" srcId="{2E36D29A-5135-412F-BC0F-BBCA1CF6A340}" destId="{05085C17-25E1-4515-9B1F-B24E13270C7F}" srcOrd="0" destOrd="0" parTransId="{7EE51B4F-041E-4F04-B958-34B974E0C875}" sibTransId="{92EFC258-3E58-4D9E-B2A1-AECB7F9C2988}"/>
    <dgm:cxn modelId="{AB622F54-50C5-42D6-A496-4DC14E1C4815}" type="presOf" srcId="{4E5EED47-6C66-425A-A882-E99D41DEA0E7}" destId="{653B2CB6-FD14-4ACF-9077-2AA9E3613DDB}" srcOrd="0" destOrd="0" presId="urn:microsoft.com/office/officeart/2005/8/layout/cycle4#18"/>
    <dgm:cxn modelId="{18C87C18-896B-48AA-9628-75A7BE7CE5A1}" type="presOf" srcId="{4E5EED47-6C66-425A-A882-E99D41DEA0E7}" destId="{7E985275-FB4C-4DCC-80B0-D24D4EAD9B7B}" srcOrd="1" destOrd="0" presId="urn:microsoft.com/office/officeart/2005/8/layout/cycle4#18"/>
    <dgm:cxn modelId="{E6FF2A21-127F-4D1C-9E91-1976C3049EDA}" type="presOf" srcId="{05085C17-25E1-4515-9B1F-B24E13270C7F}" destId="{F3496A04-B422-4F47-86D8-2CCFD8D10F47}" srcOrd="1" destOrd="0" presId="urn:microsoft.com/office/officeart/2005/8/layout/cycle4#18"/>
    <dgm:cxn modelId="{17FC8C5F-5F57-4C20-AD77-0C4526452306}" type="presOf" srcId="{438216D7-1ED4-4954-9533-8EC7E7E0AD1D}" destId="{5A0CB1BD-4C7E-469B-A889-B01920D08B36}" srcOrd="0" destOrd="0" presId="urn:microsoft.com/office/officeart/2005/8/layout/cycle4#18"/>
    <dgm:cxn modelId="{7E9BBCA4-EC80-4250-8B5E-084D248C08BA}" srcId="{B094419D-3724-447C-B770-846D96C65D66}" destId="{D12296CE-E543-478D-B693-F08ECAC98B01}" srcOrd="1" destOrd="0" parTransId="{05F6C424-4590-43C6-9196-02DF7E15A69E}" sibTransId="{2DD4EA73-5645-4CE9-AE70-FCEB47F840FD}"/>
    <dgm:cxn modelId="{1423135E-22BE-4AAB-A21B-5F3CFAD81A84}" type="presOf" srcId="{2E947024-E04E-4724-8161-69D64DA159E2}" destId="{7E985275-FB4C-4DCC-80B0-D24D4EAD9B7B}" srcOrd="1" destOrd="1" presId="urn:microsoft.com/office/officeart/2005/8/layout/cycle4#18"/>
    <dgm:cxn modelId="{02F5CC9B-D8A1-4450-8735-DDCBDA75A180}" type="presOf" srcId="{6CE86ED2-6CF9-4251-B0A2-FAE743104BA2}" destId="{F3496A04-B422-4F47-86D8-2CCFD8D10F47}" srcOrd="1" destOrd="1" presId="urn:microsoft.com/office/officeart/2005/8/layout/cycle4#18"/>
    <dgm:cxn modelId="{4EA81A9A-696E-4E94-B628-C95545D8DA80}" srcId="{D12296CE-E543-478D-B693-F08ECAC98B01}" destId="{4E5EED47-6C66-425A-A882-E99D41DEA0E7}" srcOrd="0" destOrd="0" parTransId="{74CC7807-E6F7-40A2-BFCA-D44F322C5709}" sibTransId="{DF9FC5C7-5880-4752-AFF9-6AA2518CD063}"/>
    <dgm:cxn modelId="{FA8DA5BE-B656-4448-B5AB-23A5CD61C275}" srcId="{438216D7-1ED4-4954-9533-8EC7E7E0AD1D}" destId="{777D744F-DE5F-46A0-BDAC-42DDA4AD7C34}" srcOrd="0" destOrd="0" parTransId="{E86A8A34-2650-4D47-B7C2-E71693C21E04}" sibTransId="{9C1D0D1F-BE99-4548-A8A8-121D85C9ECB0}"/>
    <dgm:cxn modelId="{A0EF52A5-D2CE-4ABF-B498-8C18DC3E9EAE}" srcId="{B094419D-3724-447C-B770-846D96C65D66}" destId="{A3841D8E-7D17-4732-BFCD-53D8372D99F8}" srcOrd="2" destOrd="0" parTransId="{A3D3E279-5408-4F79-9546-B00D82DA0E29}" sibTransId="{67213414-1547-4FFC-A17C-8C8D9E07DC78}"/>
    <dgm:cxn modelId="{295B18D4-82D5-4626-B2DF-08AFE67B7D84}" type="presOf" srcId="{B094419D-3724-447C-B770-846D96C65D66}" destId="{AF8814AC-8681-4675-B77F-FB148944ACF2}" srcOrd="0" destOrd="0" presId="urn:microsoft.com/office/officeart/2005/8/layout/cycle4#18"/>
    <dgm:cxn modelId="{4A61697E-48D1-4259-BEF6-F003CA42B2BA}" type="presOf" srcId="{777D744F-DE5F-46A0-BDAC-42DDA4AD7C34}" destId="{DC1E79A4-9B98-42BD-925F-D2E92165876F}" srcOrd="0" destOrd="0" presId="urn:microsoft.com/office/officeart/2005/8/layout/cycle4#18"/>
    <dgm:cxn modelId="{6E07F9D5-6F62-40EB-94AF-BE062996FB5C}" srcId="{B094419D-3724-447C-B770-846D96C65D66}" destId="{438216D7-1ED4-4954-9533-8EC7E7E0AD1D}" srcOrd="0" destOrd="0" parTransId="{CEF6C3C1-AFDF-4B6B-8996-71BBAED14A0B}" sibTransId="{0CE9F23C-A977-4026-9B12-8AEBA58D9C68}"/>
    <dgm:cxn modelId="{3D6F0F61-03D1-44CC-BA80-6E6F05E0A1F2}" srcId="{A3841D8E-7D17-4732-BFCD-53D8372D99F8}" destId="{A4D0232D-81BD-492C-9296-B7F6D2AD3AA8}" srcOrd="0" destOrd="0" parTransId="{48733036-F880-4369-83D1-8096AEFF8690}" sibTransId="{1CD2B65E-527C-4E5B-BEC3-19236E3F9BA1}"/>
    <dgm:cxn modelId="{EB0AF6FC-6797-450D-91BB-B7558DEBDF2E}" type="presParOf" srcId="{AF8814AC-8681-4675-B77F-FB148944ACF2}" destId="{D0C7EA43-2D2F-440F-AA5A-6E0A9859E07E}" srcOrd="0" destOrd="0" presId="urn:microsoft.com/office/officeart/2005/8/layout/cycle4#18"/>
    <dgm:cxn modelId="{E16DAFE0-869D-456D-9379-5BDAC0F6903F}" type="presParOf" srcId="{D0C7EA43-2D2F-440F-AA5A-6E0A9859E07E}" destId="{5C5422DC-DE78-49B5-ABD6-BA3C4A6CDEA6}" srcOrd="0" destOrd="0" presId="urn:microsoft.com/office/officeart/2005/8/layout/cycle4#18"/>
    <dgm:cxn modelId="{8384CC1C-F8A6-4CFC-BB53-3D2F0BC1DAEF}" type="presParOf" srcId="{5C5422DC-DE78-49B5-ABD6-BA3C4A6CDEA6}" destId="{DC1E79A4-9B98-42BD-925F-D2E92165876F}" srcOrd="0" destOrd="0" presId="urn:microsoft.com/office/officeart/2005/8/layout/cycle4#18"/>
    <dgm:cxn modelId="{04094EBB-90FF-41A7-91F2-DEAA5D09C6BF}" type="presParOf" srcId="{5C5422DC-DE78-49B5-ABD6-BA3C4A6CDEA6}" destId="{467B2DA2-A516-458A-8720-E8CE670CF509}" srcOrd="1" destOrd="0" presId="urn:microsoft.com/office/officeart/2005/8/layout/cycle4#18"/>
    <dgm:cxn modelId="{5BE2C0D5-C369-442C-B2CF-0F882D4CDFE8}" type="presParOf" srcId="{D0C7EA43-2D2F-440F-AA5A-6E0A9859E07E}" destId="{82691103-02FD-4AA1-8F50-F73723C133CE}" srcOrd="1" destOrd="0" presId="urn:microsoft.com/office/officeart/2005/8/layout/cycle4#18"/>
    <dgm:cxn modelId="{C4B3DF86-FC02-4933-8AD9-A2FBF5375EDF}" type="presParOf" srcId="{82691103-02FD-4AA1-8F50-F73723C133CE}" destId="{653B2CB6-FD14-4ACF-9077-2AA9E3613DDB}" srcOrd="0" destOrd="0" presId="urn:microsoft.com/office/officeart/2005/8/layout/cycle4#18"/>
    <dgm:cxn modelId="{02D75575-7461-4A19-AF33-068E8C73BE4F}" type="presParOf" srcId="{82691103-02FD-4AA1-8F50-F73723C133CE}" destId="{7E985275-FB4C-4DCC-80B0-D24D4EAD9B7B}" srcOrd="1" destOrd="0" presId="urn:microsoft.com/office/officeart/2005/8/layout/cycle4#18"/>
    <dgm:cxn modelId="{163DB1C0-A5FF-4C9E-9A5B-A11FA7904ED8}" type="presParOf" srcId="{D0C7EA43-2D2F-440F-AA5A-6E0A9859E07E}" destId="{70EC4EDB-42ED-4D6F-9705-BB61C885E0F7}" srcOrd="2" destOrd="0" presId="urn:microsoft.com/office/officeart/2005/8/layout/cycle4#18"/>
    <dgm:cxn modelId="{56212179-F26B-4A64-B552-658935CBE06E}" type="presParOf" srcId="{70EC4EDB-42ED-4D6F-9705-BB61C885E0F7}" destId="{B948C2D9-2288-4AC5-A4A5-96ACAADAB07B}" srcOrd="0" destOrd="0" presId="urn:microsoft.com/office/officeart/2005/8/layout/cycle4#18"/>
    <dgm:cxn modelId="{A7EFDE43-3ACA-484C-B826-8500CBF7D8A0}" type="presParOf" srcId="{70EC4EDB-42ED-4D6F-9705-BB61C885E0F7}" destId="{69FF27BD-F039-405F-AA03-EF4B99E6BE3D}" srcOrd="1" destOrd="0" presId="urn:microsoft.com/office/officeart/2005/8/layout/cycle4#18"/>
    <dgm:cxn modelId="{A82B58C2-541E-4FCB-A08E-D536DB6581BE}" type="presParOf" srcId="{D0C7EA43-2D2F-440F-AA5A-6E0A9859E07E}" destId="{7CB53C9B-3D3C-4326-99C9-DBD1F3C0FCE0}" srcOrd="3" destOrd="0" presId="urn:microsoft.com/office/officeart/2005/8/layout/cycle4#18"/>
    <dgm:cxn modelId="{C7F8C495-8717-4B6A-B366-8E5DE0E36E54}" type="presParOf" srcId="{7CB53C9B-3D3C-4326-99C9-DBD1F3C0FCE0}" destId="{CAE15731-DBD3-4A6A-8D22-40AC407896BC}" srcOrd="0" destOrd="0" presId="urn:microsoft.com/office/officeart/2005/8/layout/cycle4#18"/>
    <dgm:cxn modelId="{7F76EE4B-DE60-4270-852D-BF902B9EA606}" type="presParOf" srcId="{7CB53C9B-3D3C-4326-99C9-DBD1F3C0FCE0}" destId="{F3496A04-B422-4F47-86D8-2CCFD8D10F47}" srcOrd="1" destOrd="0" presId="urn:microsoft.com/office/officeart/2005/8/layout/cycle4#18"/>
    <dgm:cxn modelId="{B1F9161F-2EF2-4709-AE0B-68BB0E693FAD}" type="presParOf" srcId="{D0C7EA43-2D2F-440F-AA5A-6E0A9859E07E}" destId="{0E981341-AD48-434E-8234-889A04336404}" srcOrd="4" destOrd="0" presId="urn:microsoft.com/office/officeart/2005/8/layout/cycle4#18"/>
    <dgm:cxn modelId="{DD45BBA2-3763-4FC5-9DF5-ED72DB815A43}" type="presParOf" srcId="{AF8814AC-8681-4675-B77F-FB148944ACF2}" destId="{19FEA77F-2B7C-4ED4-9F8A-36287C5ED7E9}" srcOrd="1" destOrd="0" presId="urn:microsoft.com/office/officeart/2005/8/layout/cycle4#18"/>
    <dgm:cxn modelId="{0671AFCD-121B-4040-B0E2-E34EB2265837}" type="presParOf" srcId="{19FEA77F-2B7C-4ED4-9F8A-36287C5ED7E9}" destId="{5A0CB1BD-4C7E-469B-A889-B01920D08B36}" srcOrd="0" destOrd="0" presId="urn:microsoft.com/office/officeart/2005/8/layout/cycle4#18"/>
    <dgm:cxn modelId="{C827FB5F-FBE8-4E7C-ABD1-6083B8D1ABCB}" type="presParOf" srcId="{19FEA77F-2B7C-4ED4-9F8A-36287C5ED7E9}" destId="{F0E26B4A-3900-4B77-9751-85E06EF04FCB}" srcOrd="1" destOrd="0" presId="urn:microsoft.com/office/officeart/2005/8/layout/cycle4#18"/>
    <dgm:cxn modelId="{4EE87933-4090-412F-AEF4-BB1EAF43B1AE}" type="presParOf" srcId="{19FEA77F-2B7C-4ED4-9F8A-36287C5ED7E9}" destId="{BCBB7921-25D2-46F4-A9BC-A3350CB5FAE0}" srcOrd="2" destOrd="0" presId="urn:microsoft.com/office/officeart/2005/8/layout/cycle4#18"/>
    <dgm:cxn modelId="{5C4CA109-9EC4-48AC-9491-0FAD3D427D21}" type="presParOf" srcId="{19FEA77F-2B7C-4ED4-9F8A-36287C5ED7E9}" destId="{F62D00D4-757F-49B2-B45C-79D506232EA6}" srcOrd="3" destOrd="0" presId="urn:microsoft.com/office/officeart/2005/8/layout/cycle4#18"/>
    <dgm:cxn modelId="{7A5718F8-6E2A-46AB-9E4A-3AAC7B2047AD}" type="presParOf" srcId="{19FEA77F-2B7C-4ED4-9F8A-36287C5ED7E9}" destId="{0B79E479-011D-40B4-96E1-E30BB8C30C0A}" srcOrd="4" destOrd="0" presId="urn:microsoft.com/office/officeart/2005/8/layout/cycle4#18"/>
    <dgm:cxn modelId="{E6355FDC-21AD-411A-97BB-209847229545}" type="presParOf" srcId="{AF8814AC-8681-4675-B77F-FB148944ACF2}" destId="{8FC5D420-2C73-4133-A921-676737D0323F}" srcOrd="2" destOrd="0" presId="urn:microsoft.com/office/officeart/2005/8/layout/cycle4#18"/>
    <dgm:cxn modelId="{37A9095F-3AEB-415E-BB7C-2F9A6C26A211}" type="presParOf" srcId="{AF8814AC-8681-4675-B77F-FB148944ACF2}" destId="{205C9A97-AAD8-4D29-80F7-FD495E651C9F}" srcOrd="3" destOrd="0" presId="urn:microsoft.com/office/officeart/2005/8/layout/cycle4#1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7E30C4-D756-486E-B5D0-3899B9118281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D000CE-20B8-459B-B8BC-6E954C51553C}">
      <dgm:prSet phldrT="[Текст]"/>
      <dgm:spPr/>
      <dgm:t>
        <a:bodyPr/>
        <a:lstStyle/>
        <a:p>
          <a:r>
            <a:rPr lang="ru-RU" dirty="0"/>
            <a:t>1 срез</a:t>
          </a:r>
        </a:p>
      </dgm:t>
    </dgm:pt>
    <dgm:pt modelId="{64E55B2A-3CC4-4486-A611-9D48605417E0}" type="parTrans" cxnId="{93ACF1EC-4BB2-4EE0-ABE4-18F51E3BF999}">
      <dgm:prSet/>
      <dgm:spPr/>
      <dgm:t>
        <a:bodyPr/>
        <a:lstStyle/>
        <a:p>
          <a:endParaRPr lang="ru-RU"/>
        </a:p>
      </dgm:t>
    </dgm:pt>
    <dgm:pt modelId="{0CF80CD4-6005-44EC-8EB9-927688F8AF73}" type="sibTrans" cxnId="{93ACF1EC-4BB2-4EE0-ABE4-18F51E3BF999}">
      <dgm:prSet/>
      <dgm:spPr/>
      <dgm:t>
        <a:bodyPr/>
        <a:lstStyle/>
        <a:p>
          <a:endParaRPr lang="ru-RU"/>
        </a:p>
      </dgm:t>
    </dgm:pt>
    <dgm:pt modelId="{6572B830-8C60-4BAF-A448-6108A8122943}">
      <dgm:prSet phldrT="[Текст]" custT="1"/>
      <dgm:spPr/>
      <dgm:t>
        <a:bodyPr/>
        <a:lstStyle/>
        <a:p>
          <a:r>
            <a:rPr lang="ru-RU" sz="1100" b="1" dirty="0"/>
            <a:t>3 этап:</a:t>
          </a:r>
        </a:p>
        <a:p>
          <a:r>
            <a:rPr lang="ru-RU" sz="1100" b="1" dirty="0"/>
            <a:t>построение в  "</a:t>
          </a:r>
          <a:r>
            <a:rPr lang="en-US" sz="1100" b="1" dirty="0"/>
            <a:t>Delta I</a:t>
          </a:r>
          <a:r>
            <a:rPr lang="ru-RU" sz="1100" b="1" dirty="0"/>
            <a:t>" данных для анализа</a:t>
          </a:r>
        </a:p>
      </dgm:t>
    </dgm:pt>
    <dgm:pt modelId="{8D8373FB-F799-477B-959A-B9B6B5E9B8E0}" type="parTrans" cxnId="{0F1EDA2B-685D-4D12-BEFC-18EB5072D2A5}">
      <dgm:prSet/>
      <dgm:spPr/>
      <dgm:t>
        <a:bodyPr/>
        <a:lstStyle/>
        <a:p>
          <a:endParaRPr lang="ru-RU"/>
        </a:p>
      </dgm:t>
    </dgm:pt>
    <dgm:pt modelId="{550165A2-1549-4285-8CAB-710C0E8756A6}" type="sibTrans" cxnId="{0F1EDA2B-685D-4D12-BEFC-18EB5072D2A5}">
      <dgm:prSet/>
      <dgm:spPr/>
      <dgm:t>
        <a:bodyPr/>
        <a:lstStyle/>
        <a:p>
          <a:endParaRPr lang="ru-RU"/>
        </a:p>
      </dgm:t>
    </dgm:pt>
    <dgm:pt modelId="{BFF1E31B-3D30-408F-B343-BEA73A3FAE60}">
      <dgm:prSet phldrT="[Текст]"/>
      <dgm:spPr/>
      <dgm:t>
        <a:bodyPr/>
        <a:lstStyle/>
        <a:p>
          <a:r>
            <a:rPr lang="ru-RU" dirty="0"/>
            <a:t>3 срез</a:t>
          </a:r>
        </a:p>
      </dgm:t>
    </dgm:pt>
    <dgm:pt modelId="{697DFCA8-7FC5-4014-9B98-8AD0C102C087}" type="parTrans" cxnId="{BBD9A495-89A9-4926-AF24-B7A1D28D2263}">
      <dgm:prSet/>
      <dgm:spPr/>
      <dgm:t>
        <a:bodyPr/>
        <a:lstStyle/>
        <a:p>
          <a:endParaRPr lang="ru-RU"/>
        </a:p>
      </dgm:t>
    </dgm:pt>
    <dgm:pt modelId="{D1024FAE-A5F0-40B4-93D7-1C8F6A8D2CD5}" type="sibTrans" cxnId="{BBD9A495-89A9-4926-AF24-B7A1D28D2263}">
      <dgm:prSet/>
      <dgm:spPr/>
      <dgm:t>
        <a:bodyPr/>
        <a:lstStyle/>
        <a:p>
          <a:endParaRPr lang="ru-RU"/>
        </a:p>
      </dgm:t>
    </dgm:pt>
    <dgm:pt modelId="{C151ED65-0A7C-49E4-853B-2C255EFCD730}">
      <dgm:prSet custT="1"/>
      <dgm:spPr/>
      <dgm:t>
        <a:bodyPr/>
        <a:lstStyle/>
        <a:p>
          <a:r>
            <a:rPr lang="ru-RU" sz="1100" b="1" dirty="0"/>
            <a:t>1 этап: </a:t>
          </a:r>
        </a:p>
        <a:p>
          <a:r>
            <a:rPr lang="ru-RU" sz="1100" b="1" dirty="0"/>
            <a:t>тестирование учащихся</a:t>
          </a:r>
          <a:endParaRPr lang="ru-RU" sz="1100" dirty="0"/>
        </a:p>
      </dgm:t>
    </dgm:pt>
    <dgm:pt modelId="{287E3A8E-D52E-46AE-B4CE-6144ED0FC63E}" type="parTrans" cxnId="{0A3E4B5B-6FA3-4B68-AB33-FB7B41DE2056}">
      <dgm:prSet/>
      <dgm:spPr/>
      <dgm:t>
        <a:bodyPr/>
        <a:lstStyle/>
        <a:p>
          <a:endParaRPr lang="ru-RU"/>
        </a:p>
      </dgm:t>
    </dgm:pt>
    <dgm:pt modelId="{76DD6DEA-02DB-40F6-A2C5-EC3937053DEF}" type="sibTrans" cxnId="{0A3E4B5B-6FA3-4B68-AB33-FB7B41DE2056}">
      <dgm:prSet/>
      <dgm:spPr/>
      <dgm:t>
        <a:bodyPr/>
        <a:lstStyle/>
        <a:p>
          <a:endParaRPr lang="ru-RU"/>
        </a:p>
      </dgm:t>
    </dgm:pt>
    <dgm:pt modelId="{CA46D1B1-76CA-44CF-8A7B-2CBC18D9EC28}">
      <dgm:prSet/>
      <dgm:spPr/>
      <dgm:t>
        <a:bodyPr/>
        <a:lstStyle/>
        <a:p>
          <a:r>
            <a:rPr lang="ru-RU" dirty="0"/>
            <a:t>2 срез</a:t>
          </a:r>
        </a:p>
      </dgm:t>
    </dgm:pt>
    <dgm:pt modelId="{D98A2DB6-6AF8-4195-B0CD-E87C3DCE2546}" type="parTrans" cxnId="{23C21A75-890B-4B02-82A5-C04FE0CF19FB}">
      <dgm:prSet/>
      <dgm:spPr/>
      <dgm:t>
        <a:bodyPr/>
        <a:lstStyle/>
        <a:p>
          <a:endParaRPr lang="ru-RU"/>
        </a:p>
      </dgm:t>
    </dgm:pt>
    <dgm:pt modelId="{CD4A601D-673E-4B15-B69A-CF4311B4F15C}" type="sibTrans" cxnId="{23C21A75-890B-4B02-82A5-C04FE0CF19FB}">
      <dgm:prSet/>
      <dgm:spPr/>
      <dgm:t>
        <a:bodyPr/>
        <a:lstStyle/>
        <a:p>
          <a:endParaRPr lang="ru-RU"/>
        </a:p>
      </dgm:t>
    </dgm:pt>
    <dgm:pt modelId="{E077D20D-B325-4583-B651-5288F111A1CF}">
      <dgm:prSet custT="1"/>
      <dgm:spPr/>
      <dgm:t>
        <a:bodyPr/>
        <a:lstStyle/>
        <a:p>
          <a:r>
            <a:rPr lang="ru-RU" sz="1100" b="1" dirty="0"/>
            <a:t>1 этап:</a:t>
          </a:r>
        </a:p>
        <a:p>
          <a:r>
            <a:rPr lang="ru-RU" sz="1100" b="1" dirty="0"/>
            <a:t> тестирование учащихся</a:t>
          </a:r>
        </a:p>
      </dgm:t>
    </dgm:pt>
    <dgm:pt modelId="{36AF0E5F-71ED-49BC-B1E7-158708E1B7D2}" type="parTrans" cxnId="{A50BCD6F-0581-4524-959A-9631B75585A1}">
      <dgm:prSet/>
      <dgm:spPr/>
      <dgm:t>
        <a:bodyPr/>
        <a:lstStyle/>
        <a:p>
          <a:endParaRPr lang="ru-RU"/>
        </a:p>
      </dgm:t>
    </dgm:pt>
    <dgm:pt modelId="{7590730E-0087-4A09-B839-D64DE93860E0}" type="sibTrans" cxnId="{A50BCD6F-0581-4524-959A-9631B75585A1}">
      <dgm:prSet/>
      <dgm:spPr/>
      <dgm:t>
        <a:bodyPr/>
        <a:lstStyle/>
        <a:p>
          <a:endParaRPr lang="ru-RU"/>
        </a:p>
      </dgm:t>
    </dgm:pt>
    <dgm:pt modelId="{5311608D-A4B2-4DFB-B535-018C8622CD6A}">
      <dgm:prSet phldrT="[Текст]" custT="1"/>
      <dgm:spPr/>
      <dgm:t>
        <a:bodyPr/>
        <a:lstStyle/>
        <a:p>
          <a:r>
            <a:rPr lang="ru-RU" sz="1100" b="1" dirty="0"/>
            <a:t>2 этап: </a:t>
          </a:r>
        </a:p>
        <a:p>
          <a:r>
            <a:rPr lang="ru-RU" sz="1100" b="1" dirty="0"/>
            <a:t>получение первичных данных</a:t>
          </a:r>
          <a:endParaRPr lang="ru-RU" sz="1100" dirty="0"/>
        </a:p>
      </dgm:t>
    </dgm:pt>
    <dgm:pt modelId="{7C229C91-D894-4AD1-AFFD-92B0C67E9D4F}" type="parTrans" cxnId="{EF32C412-FD13-4658-9FCF-4093DE99CB8F}">
      <dgm:prSet/>
      <dgm:spPr/>
      <dgm:t>
        <a:bodyPr/>
        <a:lstStyle/>
        <a:p>
          <a:endParaRPr lang="ru-RU"/>
        </a:p>
      </dgm:t>
    </dgm:pt>
    <dgm:pt modelId="{B2726F19-520B-4BAF-ADD0-5593158E0345}" type="sibTrans" cxnId="{EF32C412-FD13-4658-9FCF-4093DE99CB8F}">
      <dgm:prSet/>
      <dgm:spPr/>
      <dgm:t>
        <a:bodyPr/>
        <a:lstStyle/>
        <a:p>
          <a:endParaRPr lang="ru-RU"/>
        </a:p>
      </dgm:t>
    </dgm:pt>
    <dgm:pt modelId="{40FC3813-EEC2-4428-BDD1-4B0D43BCFC3A}">
      <dgm:prSet custT="1"/>
      <dgm:spPr/>
      <dgm:t>
        <a:bodyPr/>
        <a:lstStyle/>
        <a:p>
          <a:r>
            <a:rPr lang="ru-RU" sz="1100" b="1" dirty="0"/>
            <a:t>1 этап: </a:t>
          </a:r>
        </a:p>
        <a:p>
          <a:r>
            <a:rPr lang="ru-RU" sz="1100" b="1" dirty="0"/>
            <a:t>тестирование учащихся</a:t>
          </a:r>
        </a:p>
      </dgm:t>
    </dgm:pt>
    <dgm:pt modelId="{EA5F8E06-DBEF-42A2-AA28-F5279BF089B9}" type="parTrans" cxnId="{5B31BF80-B0AF-423F-ABE6-86A30F6CC3F2}">
      <dgm:prSet/>
      <dgm:spPr/>
      <dgm:t>
        <a:bodyPr/>
        <a:lstStyle/>
        <a:p>
          <a:endParaRPr lang="ru-RU"/>
        </a:p>
      </dgm:t>
    </dgm:pt>
    <dgm:pt modelId="{167C1BFA-1FC4-4B62-8E9C-59A1B9CF4BCA}" type="sibTrans" cxnId="{5B31BF80-B0AF-423F-ABE6-86A30F6CC3F2}">
      <dgm:prSet/>
      <dgm:spPr/>
      <dgm:t>
        <a:bodyPr/>
        <a:lstStyle/>
        <a:p>
          <a:endParaRPr lang="ru-RU"/>
        </a:p>
      </dgm:t>
    </dgm:pt>
    <dgm:pt modelId="{188F9519-8F7E-4A08-B8A9-505E230045E3}">
      <dgm:prSet phldrT="[Текст]" custT="1"/>
      <dgm:spPr/>
      <dgm:t>
        <a:bodyPr/>
        <a:lstStyle/>
        <a:p>
          <a:r>
            <a:rPr lang="ru-RU" sz="1100" b="1" dirty="0"/>
            <a:t>2 этап:</a:t>
          </a:r>
        </a:p>
        <a:p>
          <a:r>
            <a:rPr lang="ru-RU" sz="1100" b="1" dirty="0"/>
            <a:t> получение первичных данных</a:t>
          </a:r>
        </a:p>
        <a:p>
          <a:r>
            <a:rPr lang="ru-RU" sz="1100" b="1" dirty="0"/>
            <a:t>(дополнение данных среза  1)</a:t>
          </a:r>
          <a:endParaRPr lang="ru-RU" sz="1100" dirty="0"/>
        </a:p>
      </dgm:t>
    </dgm:pt>
    <dgm:pt modelId="{57A7909F-7578-4BAB-A658-32CC22655E5E}" type="parTrans" cxnId="{AFA5D807-290D-4C18-9545-9D423D05313D}">
      <dgm:prSet/>
      <dgm:spPr/>
      <dgm:t>
        <a:bodyPr/>
        <a:lstStyle/>
        <a:p>
          <a:endParaRPr lang="ru-RU"/>
        </a:p>
      </dgm:t>
    </dgm:pt>
    <dgm:pt modelId="{46CF376B-0878-4362-9076-04A2B88734CC}" type="sibTrans" cxnId="{AFA5D807-290D-4C18-9545-9D423D05313D}">
      <dgm:prSet/>
      <dgm:spPr/>
      <dgm:t>
        <a:bodyPr/>
        <a:lstStyle/>
        <a:p>
          <a:endParaRPr lang="ru-RU"/>
        </a:p>
      </dgm:t>
    </dgm:pt>
    <dgm:pt modelId="{A7424835-1CFD-4769-A9E5-9032FD081859}">
      <dgm:prSet phldrT="[Текст]" custT="1"/>
      <dgm:spPr/>
      <dgm:t>
        <a:bodyPr/>
        <a:lstStyle/>
        <a:p>
          <a:r>
            <a:rPr lang="ru-RU" sz="1100" b="1" dirty="0"/>
            <a:t>3 этап:</a:t>
          </a:r>
        </a:p>
        <a:p>
          <a:r>
            <a:rPr lang="ru-RU" sz="1100" b="1" dirty="0"/>
            <a:t>построение в  "</a:t>
          </a:r>
          <a:r>
            <a:rPr lang="en-US" sz="1100" b="1" dirty="0"/>
            <a:t>Delta I</a:t>
          </a:r>
          <a:r>
            <a:rPr lang="ru-RU" sz="1100" b="1" dirty="0"/>
            <a:t>" данных для анализа</a:t>
          </a:r>
        </a:p>
      </dgm:t>
    </dgm:pt>
    <dgm:pt modelId="{EE6AFAA5-D4C4-49FC-9954-1E09E194A468}" type="parTrans" cxnId="{992C11BE-FD98-4862-B3D6-893F5E329B95}">
      <dgm:prSet/>
      <dgm:spPr/>
      <dgm:t>
        <a:bodyPr/>
        <a:lstStyle/>
        <a:p>
          <a:endParaRPr lang="ru-RU"/>
        </a:p>
      </dgm:t>
    </dgm:pt>
    <dgm:pt modelId="{0C3D5215-BF87-423B-9180-D9D8CE68373E}" type="sibTrans" cxnId="{992C11BE-FD98-4862-B3D6-893F5E329B95}">
      <dgm:prSet/>
      <dgm:spPr/>
      <dgm:t>
        <a:bodyPr/>
        <a:lstStyle/>
        <a:p>
          <a:endParaRPr lang="ru-RU"/>
        </a:p>
      </dgm:t>
    </dgm:pt>
    <dgm:pt modelId="{16656984-DC25-48DD-8EC8-5D0F0E81CA0D}">
      <dgm:prSet phldrT="[Текст]" custT="1"/>
      <dgm:spPr/>
      <dgm:t>
        <a:bodyPr/>
        <a:lstStyle/>
        <a:p>
          <a:r>
            <a:rPr lang="ru-RU" sz="1100" b="1" dirty="0"/>
            <a:t>2 этап: </a:t>
          </a:r>
        </a:p>
        <a:p>
          <a:r>
            <a:rPr lang="ru-RU" sz="1100" b="1" dirty="0"/>
            <a:t>получение первичных данных</a:t>
          </a:r>
        </a:p>
        <a:p>
          <a:r>
            <a:rPr lang="ru-RU" sz="1100" b="1" dirty="0"/>
            <a:t>(дополнение данных срезов  1 и 2)</a:t>
          </a:r>
          <a:endParaRPr lang="ru-RU" sz="1100" dirty="0"/>
        </a:p>
      </dgm:t>
    </dgm:pt>
    <dgm:pt modelId="{6F04B269-B221-48EC-989D-282B90C9DFCA}" type="parTrans" cxnId="{DC94766B-FF41-43BA-88ED-0D499AA38F0E}">
      <dgm:prSet/>
      <dgm:spPr/>
      <dgm:t>
        <a:bodyPr/>
        <a:lstStyle/>
        <a:p>
          <a:endParaRPr lang="ru-RU"/>
        </a:p>
      </dgm:t>
    </dgm:pt>
    <dgm:pt modelId="{3AF3866F-DF0B-49E6-B387-1ED9270632D4}" type="sibTrans" cxnId="{DC94766B-FF41-43BA-88ED-0D499AA38F0E}">
      <dgm:prSet/>
      <dgm:spPr/>
      <dgm:t>
        <a:bodyPr/>
        <a:lstStyle/>
        <a:p>
          <a:endParaRPr lang="ru-RU"/>
        </a:p>
      </dgm:t>
    </dgm:pt>
    <dgm:pt modelId="{F111FF8B-14A9-44C7-9B76-6DB61DDCAAB1}">
      <dgm:prSet phldrT="[Текст]" custT="1"/>
      <dgm:spPr/>
      <dgm:t>
        <a:bodyPr/>
        <a:lstStyle/>
        <a:p>
          <a:r>
            <a:rPr lang="ru-RU" sz="1100" b="1" dirty="0"/>
            <a:t>3 этап:</a:t>
          </a:r>
        </a:p>
        <a:p>
          <a:r>
            <a:rPr lang="ru-RU" sz="1100" b="1" dirty="0"/>
            <a:t>построение в  "</a:t>
          </a:r>
          <a:r>
            <a:rPr lang="en-US" sz="1100" b="1" dirty="0"/>
            <a:t>Delta I</a:t>
          </a:r>
          <a:r>
            <a:rPr lang="ru-RU" sz="1100" b="1" dirty="0"/>
            <a:t>" данных для анализа</a:t>
          </a:r>
        </a:p>
      </dgm:t>
    </dgm:pt>
    <dgm:pt modelId="{63B95236-913A-4EE3-85D4-2646EF9EBCBB}" type="parTrans" cxnId="{5E5EC3C5-C39B-4448-A762-FD2D62D3B4B3}">
      <dgm:prSet/>
      <dgm:spPr/>
      <dgm:t>
        <a:bodyPr/>
        <a:lstStyle/>
        <a:p>
          <a:endParaRPr lang="ru-RU"/>
        </a:p>
      </dgm:t>
    </dgm:pt>
    <dgm:pt modelId="{5E7FBA1A-A440-4A9D-BCB6-A6C9932798C4}" type="sibTrans" cxnId="{5E5EC3C5-C39B-4448-A762-FD2D62D3B4B3}">
      <dgm:prSet/>
      <dgm:spPr/>
      <dgm:t>
        <a:bodyPr/>
        <a:lstStyle/>
        <a:p>
          <a:endParaRPr lang="ru-RU"/>
        </a:p>
      </dgm:t>
    </dgm:pt>
    <dgm:pt modelId="{0BBAFF95-A709-4730-B85D-DB5353835D70}" type="pres">
      <dgm:prSet presAssocID="{6D7E30C4-D756-486E-B5D0-3899B91182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20C319-F108-48AD-ADEB-B1D1A525A0FD}" type="pres">
      <dgm:prSet presAssocID="{67D000CE-20B8-459B-B8BC-6E954C51553C}" presName="vertFlow" presStyleCnt="0"/>
      <dgm:spPr/>
    </dgm:pt>
    <dgm:pt modelId="{30B5E70E-6FE9-497C-98AF-7B33C3B0C847}" type="pres">
      <dgm:prSet presAssocID="{67D000CE-20B8-459B-B8BC-6E954C51553C}" presName="header" presStyleLbl="node1" presStyleIdx="0" presStyleCnt="3" custLinFactY="-76368" custLinFactNeighborX="1107" custLinFactNeighborY="-100000"/>
      <dgm:spPr/>
      <dgm:t>
        <a:bodyPr/>
        <a:lstStyle/>
        <a:p>
          <a:endParaRPr lang="ru-RU"/>
        </a:p>
      </dgm:t>
    </dgm:pt>
    <dgm:pt modelId="{551F2B86-B7F1-4CCE-8830-B80C3B3C3D0B}" type="pres">
      <dgm:prSet presAssocID="{36AF0E5F-71ED-49BC-B1E7-158708E1B7D2}" presName="parTrans" presStyleLbl="sibTrans2D1" presStyleIdx="0" presStyleCnt="9"/>
      <dgm:spPr/>
      <dgm:t>
        <a:bodyPr/>
        <a:lstStyle/>
        <a:p>
          <a:endParaRPr lang="ru-RU"/>
        </a:p>
      </dgm:t>
    </dgm:pt>
    <dgm:pt modelId="{2684E5DF-376A-4511-B19D-819277ABDB63}" type="pres">
      <dgm:prSet presAssocID="{E077D20D-B325-4583-B651-5288F111A1CF}" presName="child" presStyleLbl="alignAccFollowNode1" presStyleIdx="0" presStyleCnt="9" custLinFactY="-26927" custLinFactNeighborX="52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1FDAF-2261-4AD0-8B4E-5D67AD6AB7A7}" type="pres">
      <dgm:prSet presAssocID="{7590730E-0087-4A09-B839-D64DE93860E0}" presName="sibTrans" presStyleLbl="sibTrans2D1" presStyleIdx="1" presStyleCnt="9"/>
      <dgm:spPr/>
      <dgm:t>
        <a:bodyPr/>
        <a:lstStyle/>
        <a:p>
          <a:endParaRPr lang="ru-RU"/>
        </a:p>
      </dgm:t>
    </dgm:pt>
    <dgm:pt modelId="{799E1433-B80B-411B-8DB1-50401F6C38B7}" type="pres">
      <dgm:prSet presAssocID="{5311608D-A4B2-4DFB-B535-018C8622CD6A}" presName="child" presStyleLbl="alignAccFollowNode1" presStyleIdx="1" presStyleCnt="9" custScaleX="107991" custScaleY="244103" custLinFactNeighborX="-3573" custLinFactNeighborY="-816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2BF0B-C0D1-4C76-9437-39AF9762829D}" type="pres">
      <dgm:prSet presAssocID="{B2726F19-520B-4BAF-ADD0-5593158E0345}" presName="sibTrans" presStyleLbl="sibTrans2D1" presStyleIdx="2" presStyleCnt="9"/>
      <dgm:spPr/>
      <dgm:t>
        <a:bodyPr/>
        <a:lstStyle/>
        <a:p>
          <a:endParaRPr lang="ru-RU"/>
        </a:p>
      </dgm:t>
    </dgm:pt>
    <dgm:pt modelId="{E2177F66-1FC1-4A38-B7E3-16CFE7CFAEF1}" type="pres">
      <dgm:prSet presAssocID="{6572B830-8C60-4BAF-A448-6108A8122943}" presName="child" presStyleLbl="alignAccFollowNode1" presStyleIdx="2" presStyleCnt="9" custScaleX="99987" custScaleY="162255" custLinFactNeighborX="1101" custLinFactNeighborY="-188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F40F33-FB6A-44E0-9C69-2101AF3CD4BA}" type="pres">
      <dgm:prSet presAssocID="{67D000CE-20B8-459B-B8BC-6E954C51553C}" presName="hSp" presStyleCnt="0"/>
      <dgm:spPr/>
    </dgm:pt>
    <dgm:pt modelId="{DEE56B1F-B571-4061-8C50-3C3FE2EB47BC}" type="pres">
      <dgm:prSet presAssocID="{CA46D1B1-76CA-44CF-8A7B-2CBC18D9EC28}" presName="vertFlow" presStyleCnt="0"/>
      <dgm:spPr/>
    </dgm:pt>
    <dgm:pt modelId="{6033B245-74CF-4E19-AE34-E41A02766207}" type="pres">
      <dgm:prSet presAssocID="{CA46D1B1-76CA-44CF-8A7B-2CBC18D9EC28}" presName="header" presStyleLbl="node1" presStyleIdx="1" presStyleCnt="3" custLinFactY="-69790" custLinFactNeighborX="-4271" custLinFactNeighborY="-100000"/>
      <dgm:spPr/>
      <dgm:t>
        <a:bodyPr/>
        <a:lstStyle/>
        <a:p>
          <a:endParaRPr lang="ru-RU"/>
        </a:p>
      </dgm:t>
    </dgm:pt>
    <dgm:pt modelId="{46253376-7734-4FE3-8344-D28B57A31EF9}" type="pres">
      <dgm:prSet presAssocID="{EA5F8E06-DBEF-42A2-AA28-F5279BF089B9}" presName="parTrans" presStyleLbl="sibTrans2D1" presStyleIdx="3" presStyleCnt="9"/>
      <dgm:spPr/>
      <dgm:t>
        <a:bodyPr/>
        <a:lstStyle/>
        <a:p>
          <a:endParaRPr lang="ru-RU"/>
        </a:p>
      </dgm:t>
    </dgm:pt>
    <dgm:pt modelId="{C6E2913A-E2E1-42DD-A241-2D54EE24CF9B}" type="pres">
      <dgm:prSet presAssocID="{40FC3813-EEC2-4428-BDD1-4B0D43BCFC3A}" presName="child" presStyleLbl="alignAccFollowNode1" presStyleIdx="3" presStyleCnt="9" custLinFactY="-26928" custLinFactNeighborX="-23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FBA04-3E6A-4643-A950-30020DCE0424}" type="pres">
      <dgm:prSet presAssocID="{167C1BFA-1FC4-4B62-8E9C-59A1B9CF4BCA}" presName="sibTrans" presStyleLbl="sibTrans2D1" presStyleIdx="4" presStyleCnt="9"/>
      <dgm:spPr/>
      <dgm:t>
        <a:bodyPr/>
        <a:lstStyle/>
        <a:p>
          <a:endParaRPr lang="ru-RU"/>
        </a:p>
      </dgm:t>
    </dgm:pt>
    <dgm:pt modelId="{F4DA9DB4-0CBA-4273-AB27-8D1A40C6D1DD}" type="pres">
      <dgm:prSet presAssocID="{188F9519-8F7E-4A08-B8A9-505E230045E3}" presName="child" presStyleLbl="alignAccFollowNode1" presStyleIdx="4" presStyleCnt="9" custScaleX="105832" custScaleY="236911" custLinFactNeighborX="-3481" custLinFactNeighborY="-871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4E12E-7EE1-4EF9-B290-C3D271BBDA74}" type="pres">
      <dgm:prSet presAssocID="{46CF376B-0878-4362-9076-04A2B88734CC}" presName="sibTrans" presStyleLbl="sibTrans2D1" presStyleIdx="5" presStyleCnt="9"/>
      <dgm:spPr/>
      <dgm:t>
        <a:bodyPr/>
        <a:lstStyle/>
        <a:p>
          <a:endParaRPr lang="ru-RU"/>
        </a:p>
      </dgm:t>
    </dgm:pt>
    <dgm:pt modelId="{5E494368-83E0-4FF1-ACF4-1FD2D25BB8F9}" type="pres">
      <dgm:prSet presAssocID="{A7424835-1CFD-4769-A9E5-9032FD081859}" presName="child" presStyleLbl="alignAccFollowNode1" presStyleIdx="5" presStyleCnt="9" custScaleX="100102" custScaleY="155385" custLinFactNeighborX="-3772" custLinFactNeighborY="203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7E877-1E0A-4495-A09A-0DC332DAF9CF}" type="pres">
      <dgm:prSet presAssocID="{CA46D1B1-76CA-44CF-8A7B-2CBC18D9EC28}" presName="hSp" presStyleCnt="0"/>
      <dgm:spPr/>
    </dgm:pt>
    <dgm:pt modelId="{E2315F12-4B16-437B-BC54-81CC09805754}" type="pres">
      <dgm:prSet presAssocID="{BFF1E31B-3D30-408F-B343-BEA73A3FAE60}" presName="vertFlow" presStyleCnt="0"/>
      <dgm:spPr/>
    </dgm:pt>
    <dgm:pt modelId="{A3BD188F-4051-4D38-96E8-7C1A04DF19C7}" type="pres">
      <dgm:prSet presAssocID="{BFF1E31B-3D30-408F-B343-BEA73A3FAE60}" presName="header" presStyleLbl="node1" presStyleIdx="2" presStyleCnt="3" custLinFactY="-69800" custLinFactNeighborX="580" custLinFactNeighborY="-100000"/>
      <dgm:spPr/>
      <dgm:t>
        <a:bodyPr/>
        <a:lstStyle/>
        <a:p>
          <a:endParaRPr lang="ru-RU"/>
        </a:p>
      </dgm:t>
    </dgm:pt>
    <dgm:pt modelId="{EBAF4BAC-73EE-4760-9899-A8CB267E6DAA}" type="pres">
      <dgm:prSet presAssocID="{287E3A8E-D52E-46AE-B4CE-6144ED0FC63E}" presName="parTrans" presStyleLbl="sibTrans2D1" presStyleIdx="6" presStyleCnt="9"/>
      <dgm:spPr/>
      <dgm:t>
        <a:bodyPr/>
        <a:lstStyle/>
        <a:p>
          <a:endParaRPr lang="ru-RU"/>
        </a:p>
      </dgm:t>
    </dgm:pt>
    <dgm:pt modelId="{39E85EA2-8653-4B65-8403-7D433440AAE2}" type="pres">
      <dgm:prSet presAssocID="{C151ED65-0A7C-49E4-853B-2C255EFCD730}" presName="child" presStyleLbl="alignAccFollowNode1" presStyleIdx="6" presStyleCnt="9" custLinFactY="-26927" custLinFactNeighborX="58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6D315-D7B4-477B-820B-7E07102C901B}" type="pres">
      <dgm:prSet presAssocID="{76DD6DEA-02DB-40F6-A2C5-EC3937053DEF}" presName="sibTrans" presStyleLbl="sibTrans2D1" presStyleIdx="7" presStyleCnt="9"/>
      <dgm:spPr/>
      <dgm:t>
        <a:bodyPr/>
        <a:lstStyle/>
        <a:p>
          <a:endParaRPr lang="ru-RU"/>
        </a:p>
      </dgm:t>
    </dgm:pt>
    <dgm:pt modelId="{D9D36552-293E-466A-9A6F-6454C7D33135}" type="pres">
      <dgm:prSet presAssocID="{16656984-DC25-48DD-8EC8-5D0F0E81CA0D}" presName="child" presStyleLbl="alignAccFollowNode1" presStyleIdx="7" presStyleCnt="9" custScaleX="100817" custScaleY="245155" custLinFactY="-116" custLinFactNeighborX="409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093FB-11F1-4975-9AFA-A1BC4CB44B0E}" type="pres">
      <dgm:prSet presAssocID="{3AF3866F-DF0B-49E6-B387-1ED9270632D4}" presName="sibTrans" presStyleLbl="sibTrans2D1" presStyleIdx="8" presStyleCnt="9"/>
      <dgm:spPr/>
      <dgm:t>
        <a:bodyPr/>
        <a:lstStyle/>
        <a:p>
          <a:endParaRPr lang="ru-RU"/>
        </a:p>
      </dgm:t>
    </dgm:pt>
    <dgm:pt modelId="{59B7C79C-BFA3-498B-8CB5-AB3E17D9E26D}" type="pres">
      <dgm:prSet presAssocID="{F111FF8B-14A9-44C7-9B76-6DB61DDCAAB1}" presName="child" presStyleLbl="alignAccFollowNode1" presStyleIdx="8" presStyleCnt="9" custScaleX="105329" custScaleY="163204" custLinFactNeighborX="-1431" custLinFactNeighborY="-197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812534-0E5C-4704-A134-E996067CD2FC}" type="presOf" srcId="{67D000CE-20B8-459B-B8BC-6E954C51553C}" destId="{30B5E70E-6FE9-497C-98AF-7B33C3B0C847}" srcOrd="0" destOrd="0" presId="urn:microsoft.com/office/officeart/2005/8/layout/lProcess1"/>
    <dgm:cxn modelId="{C6AE7008-B9E9-46A1-B23F-A00B0E3596BE}" type="presOf" srcId="{46CF376B-0878-4362-9076-04A2B88734CC}" destId="{1CC4E12E-7EE1-4EF9-B290-C3D271BBDA74}" srcOrd="0" destOrd="0" presId="urn:microsoft.com/office/officeart/2005/8/layout/lProcess1"/>
    <dgm:cxn modelId="{2234D4C0-5AC8-451A-9A1F-DF808FD4B841}" type="presOf" srcId="{7590730E-0087-4A09-B839-D64DE93860E0}" destId="{CF71FDAF-2261-4AD0-8B4E-5D67AD6AB7A7}" srcOrd="0" destOrd="0" presId="urn:microsoft.com/office/officeart/2005/8/layout/lProcess1"/>
    <dgm:cxn modelId="{CEF23495-538F-4AD7-AA8D-F5DD28A18666}" type="presOf" srcId="{E077D20D-B325-4583-B651-5288F111A1CF}" destId="{2684E5DF-376A-4511-B19D-819277ABDB63}" srcOrd="0" destOrd="0" presId="urn:microsoft.com/office/officeart/2005/8/layout/lProcess1"/>
    <dgm:cxn modelId="{0F1EDA2B-685D-4D12-BEFC-18EB5072D2A5}" srcId="{67D000CE-20B8-459B-B8BC-6E954C51553C}" destId="{6572B830-8C60-4BAF-A448-6108A8122943}" srcOrd="2" destOrd="0" parTransId="{8D8373FB-F799-477B-959A-B9B6B5E9B8E0}" sibTransId="{550165A2-1549-4285-8CAB-710C0E8756A6}"/>
    <dgm:cxn modelId="{9F680583-C3C1-4FDA-9EEC-D4C36DFECE18}" type="presOf" srcId="{EA5F8E06-DBEF-42A2-AA28-F5279BF089B9}" destId="{46253376-7734-4FE3-8344-D28B57A31EF9}" srcOrd="0" destOrd="0" presId="urn:microsoft.com/office/officeart/2005/8/layout/lProcess1"/>
    <dgm:cxn modelId="{23C21A75-890B-4B02-82A5-C04FE0CF19FB}" srcId="{6D7E30C4-D756-486E-B5D0-3899B9118281}" destId="{CA46D1B1-76CA-44CF-8A7B-2CBC18D9EC28}" srcOrd="1" destOrd="0" parTransId="{D98A2DB6-6AF8-4195-B0CD-E87C3DCE2546}" sibTransId="{CD4A601D-673E-4B15-B69A-CF4311B4F15C}"/>
    <dgm:cxn modelId="{58502A69-9EF2-4166-90B5-AD6A7B3E5771}" type="presOf" srcId="{16656984-DC25-48DD-8EC8-5D0F0E81CA0D}" destId="{D9D36552-293E-466A-9A6F-6454C7D33135}" srcOrd="0" destOrd="0" presId="urn:microsoft.com/office/officeart/2005/8/layout/lProcess1"/>
    <dgm:cxn modelId="{2A6B1D39-D9E3-469F-8024-716825A78F2A}" type="presOf" srcId="{36AF0E5F-71ED-49BC-B1E7-158708E1B7D2}" destId="{551F2B86-B7F1-4CCE-8830-B80C3B3C3D0B}" srcOrd="0" destOrd="0" presId="urn:microsoft.com/office/officeart/2005/8/layout/lProcess1"/>
    <dgm:cxn modelId="{EF32C412-FD13-4658-9FCF-4093DE99CB8F}" srcId="{67D000CE-20B8-459B-B8BC-6E954C51553C}" destId="{5311608D-A4B2-4DFB-B535-018C8622CD6A}" srcOrd="1" destOrd="0" parTransId="{7C229C91-D894-4AD1-AFFD-92B0C67E9D4F}" sibTransId="{B2726F19-520B-4BAF-ADD0-5593158E0345}"/>
    <dgm:cxn modelId="{BBD9A495-89A9-4926-AF24-B7A1D28D2263}" srcId="{6D7E30C4-D756-486E-B5D0-3899B9118281}" destId="{BFF1E31B-3D30-408F-B343-BEA73A3FAE60}" srcOrd="2" destOrd="0" parTransId="{697DFCA8-7FC5-4014-9B98-8AD0C102C087}" sibTransId="{D1024FAE-A5F0-40B4-93D7-1C8F6A8D2CD5}"/>
    <dgm:cxn modelId="{CE3E94C9-5A0D-4825-98DC-6A2F6E9EF7CF}" type="presOf" srcId="{C151ED65-0A7C-49E4-853B-2C255EFCD730}" destId="{39E85EA2-8653-4B65-8403-7D433440AAE2}" srcOrd="0" destOrd="0" presId="urn:microsoft.com/office/officeart/2005/8/layout/lProcess1"/>
    <dgm:cxn modelId="{8096C1B9-6590-4C8D-947B-4AB1B50F230D}" type="presOf" srcId="{5311608D-A4B2-4DFB-B535-018C8622CD6A}" destId="{799E1433-B80B-411B-8DB1-50401F6C38B7}" srcOrd="0" destOrd="0" presId="urn:microsoft.com/office/officeart/2005/8/layout/lProcess1"/>
    <dgm:cxn modelId="{5E9E88BA-CDF3-4A42-9274-38956A70EA00}" type="presOf" srcId="{6572B830-8C60-4BAF-A448-6108A8122943}" destId="{E2177F66-1FC1-4A38-B7E3-16CFE7CFAEF1}" srcOrd="0" destOrd="0" presId="urn:microsoft.com/office/officeart/2005/8/layout/lProcess1"/>
    <dgm:cxn modelId="{90EDF402-DE1D-48EB-9158-60A7683F00B2}" type="presOf" srcId="{BFF1E31B-3D30-408F-B343-BEA73A3FAE60}" destId="{A3BD188F-4051-4D38-96E8-7C1A04DF19C7}" srcOrd="0" destOrd="0" presId="urn:microsoft.com/office/officeart/2005/8/layout/lProcess1"/>
    <dgm:cxn modelId="{B9B8F863-452D-4091-A334-F914F1388687}" type="presOf" srcId="{3AF3866F-DF0B-49E6-B387-1ED9270632D4}" destId="{F79093FB-11F1-4975-9AFA-A1BC4CB44B0E}" srcOrd="0" destOrd="0" presId="urn:microsoft.com/office/officeart/2005/8/layout/lProcess1"/>
    <dgm:cxn modelId="{0A3E4B5B-6FA3-4B68-AB33-FB7B41DE2056}" srcId="{BFF1E31B-3D30-408F-B343-BEA73A3FAE60}" destId="{C151ED65-0A7C-49E4-853B-2C255EFCD730}" srcOrd="0" destOrd="0" parTransId="{287E3A8E-D52E-46AE-B4CE-6144ED0FC63E}" sibTransId="{76DD6DEA-02DB-40F6-A2C5-EC3937053DEF}"/>
    <dgm:cxn modelId="{93ACF1EC-4BB2-4EE0-ABE4-18F51E3BF999}" srcId="{6D7E30C4-D756-486E-B5D0-3899B9118281}" destId="{67D000CE-20B8-459B-B8BC-6E954C51553C}" srcOrd="0" destOrd="0" parTransId="{64E55B2A-3CC4-4486-A611-9D48605417E0}" sibTransId="{0CF80CD4-6005-44EC-8EB9-927688F8AF73}"/>
    <dgm:cxn modelId="{5E5EC3C5-C39B-4448-A762-FD2D62D3B4B3}" srcId="{BFF1E31B-3D30-408F-B343-BEA73A3FAE60}" destId="{F111FF8B-14A9-44C7-9B76-6DB61DDCAAB1}" srcOrd="2" destOrd="0" parTransId="{63B95236-913A-4EE3-85D4-2646EF9EBCBB}" sibTransId="{5E7FBA1A-A440-4A9D-BCB6-A6C9932798C4}"/>
    <dgm:cxn modelId="{811DD0DA-E697-4096-B65C-B7795D666C84}" type="presOf" srcId="{188F9519-8F7E-4A08-B8A9-505E230045E3}" destId="{F4DA9DB4-0CBA-4273-AB27-8D1A40C6D1DD}" srcOrd="0" destOrd="0" presId="urn:microsoft.com/office/officeart/2005/8/layout/lProcess1"/>
    <dgm:cxn modelId="{EE7844DC-A44D-47D0-A089-22F0A1DF6E8C}" type="presOf" srcId="{167C1BFA-1FC4-4B62-8E9C-59A1B9CF4BCA}" destId="{178FBA04-3E6A-4643-A950-30020DCE0424}" srcOrd="0" destOrd="0" presId="urn:microsoft.com/office/officeart/2005/8/layout/lProcess1"/>
    <dgm:cxn modelId="{F5F5C58D-F28F-46FA-90EB-F3F696E341D5}" type="presOf" srcId="{B2726F19-520B-4BAF-ADD0-5593158E0345}" destId="{A982BF0B-C0D1-4C76-9437-39AF9762829D}" srcOrd="0" destOrd="0" presId="urn:microsoft.com/office/officeart/2005/8/layout/lProcess1"/>
    <dgm:cxn modelId="{B61A894B-0590-409B-858A-466518658E72}" type="presOf" srcId="{76DD6DEA-02DB-40F6-A2C5-EC3937053DEF}" destId="{47F6D315-D7B4-477B-820B-7E07102C901B}" srcOrd="0" destOrd="0" presId="urn:microsoft.com/office/officeart/2005/8/layout/lProcess1"/>
    <dgm:cxn modelId="{992C11BE-FD98-4862-B3D6-893F5E329B95}" srcId="{CA46D1B1-76CA-44CF-8A7B-2CBC18D9EC28}" destId="{A7424835-1CFD-4769-A9E5-9032FD081859}" srcOrd="2" destOrd="0" parTransId="{EE6AFAA5-D4C4-49FC-9954-1E09E194A468}" sibTransId="{0C3D5215-BF87-423B-9180-D9D8CE68373E}"/>
    <dgm:cxn modelId="{18CD018A-41AB-4B90-BBF0-37E0A240FA22}" type="presOf" srcId="{CA46D1B1-76CA-44CF-8A7B-2CBC18D9EC28}" destId="{6033B245-74CF-4E19-AE34-E41A02766207}" srcOrd="0" destOrd="0" presId="urn:microsoft.com/office/officeart/2005/8/layout/lProcess1"/>
    <dgm:cxn modelId="{AFA5D807-290D-4C18-9545-9D423D05313D}" srcId="{CA46D1B1-76CA-44CF-8A7B-2CBC18D9EC28}" destId="{188F9519-8F7E-4A08-B8A9-505E230045E3}" srcOrd="1" destOrd="0" parTransId="{57A7909F-7578-4BAB-A658-32CC22655E5E}" sibTransId="{46CF376B-0878-4362-9076-04A2B88734CC}"/>
    <dgm:cxn modelId="{F41CABC6-8C24-4ECC-99ED-541F9BAB5C32}" type="presOf" srcId="{287E3A8E-D52E-46AE-B4CE-6144ED0FC63E}" destId="{EBAF4BAC-73EE-4760-9899-A8CB267E6DAA}" srcOrd="0" destOrd="0" presId="urn:microsoft.com/office/officeart/2005/8/layout/lProcess1"/>
    <dgm:cxn modelId="{D93442F4-01C6-4C68-81F2-AE531712D24A}" type="presOf" srcId="{A7424835-1CFD-4769-A9E5-9032FD081859}" destId="{5E494368-83E0-4FF1-ACF4-1FD2D25BB8F9}" srcOrd="0" destOrd="0" presId="urn:microsoft.com/office/officeart/2005/8/layout/lProcess1"/>
    <dgm:cxn modelId="{F596070B-BD9B-4C8D-BAD0-3BA9DCF290C6}" type="presOf" srcId="{F111FF8B-14A9-44C7-9B76-6DB61DDCAAB1}" destId="{59B7C79C-BFA3-498B-8CB5-AB3E17D9E26D}" srcOrd="0" destOrd="0" presId="urn:microsoft.com/office/officeart/2005/8/layout/lProcess1"/>
    <dgm:cxn modelId="{5B31BF80-B0AF-423F-ABE6-86A30F6CC3F2}" srcId="{CA46D1B1-76CA-44CF-8A7B-2CBC18D9EC28}" destId="{40FC3813-EEC2-4428-BDD1-4B0D43BCFC3A}" srcOrd="0" destOrd="0" parTransId="{EA5F8E06-DBEF-42A2-AA28-F5279BF089B9}" sibTransId="{167C1BFA-1FC4-4B62-8E9C-59A1B9CF4BCA}"/>
    <dgm:cxn modelId="{DC94766B-FF41-43BA-88ED-0D499AA38F0E}" srcId="{BFF1E31B-3D30-408F-B343-BEA73A3FAE60}" destId="{16656984-DC25-48DD-8EC8-5D0F0E81CA0D}" srcOrd="1" destOrd="0" parTransId="{6F04B269-B221-48EC-989D-282B90C9DFCA}" sibTransId="{3AF3866F-DF0B-49E6-B387-1ED9270632D4}"/>
    <dgm:cxn modelId="{A50BCD6F-0581-4524-959A-9631B75585A1}" srcId="{67D000CE-20B8-459B-B8BC-6E954C51553C}" destId="{E077D20D-B325-4583-B651-5288F111A1CF}" srcOrd="0" destOrd="0" parTransId="{36AF0E5F-71ED-49BC-B1E7-158708E1B7D2}" sibTransId="{7590730E-0087-4A09-B839-D64DE93860E0}"/>
    <dgm:cxn modelId="{C564BDEE-660B-4C05-B975-B58EB283E37A}" type="presOf" srcId="{6D7E30C4-D756-486E-B5D0-3899B9118281}" destId="{0BBAFF95-A709-4730-B85D-DB5353835D70}" srcOrd="0" destOrd="0" presId="urn:microsoft.com/office/officeart/2005/8/layout/lProcess1"/>
    <dgm:cxn modelId="{918B3AB4-0779-479A-9AD8-CD73413A0D75}" type="presOf" srcId="{40FC3813-EEC2-4428-BDD1-4B0D43BCFC3A}" destId="{C6E2913A-E2E1-42DD-A241-2D54EE24CF9B}" srcOrd="0" destOrd="0" presId="urn:microsoft.com/office/officeart/2005/8/layout/lProcess1"/>
    <dgm:cxn modelId="{61C01003-D97C-4B3D-BC53-BFED551D7BB5}" type="presParOf" srcId="{0BBAFF95-A709-4730-B85D-DB5353835D70}" destId="{EF20C319-F108-48AD-ADEB-B1D1A525A0FD}" srcOrd="0" destOrd="0" presId="urn:microsoft.com/office/officeart/2005/8/layout/lProcess1"/>
    <dgm:cxn modelId="{341DA13D-B2B3-4827-9439-FDA7FECA1D12}" type="presParOf" srcId="{EF20C319-F108-48AD-ADEB-B1D1A525A0FD}" destId="{30B5E70E-6FE9-497C-98AF-7B33C3B0C847}" srcOrd="0" destOrd="0" presId="urn:microsoft.com/office/officeart/2005/8/layout/lProcess1"/>
    <dgm:cxn modelId="{52A4E2AC-5C79-4C55-8A07-AA7922DDB26A}" type="presParOf" srcId="{EF20C319-F108-48AD-ADEB-B1D1A525A0FD}" destId="{551F2B86-B7F1-4CCE-8830-B80C3B3C3D0B}" srcOrd="1" destOrd="0" presId="urn:microsoft.com/office/officeart/2005/8/layout/lProcess1"/>
    <dgm:cxn modelId="{7359A496-5019-4407-B0E0-D5E32878DDF7}" type="presParOf" srcId="{EF20C319-F108-48AD-ADEB-B1D1A525A0FD}" destId="{2684E5DF-376A-4511-B19D-819277ABDB63}" srcOrd="2" destOrd="0" presId="urn:microsoft.com/office/officeart/2005/8/layout/lProcess1"/>
    <dgm:cxn modelId="{4EEF885F-43CC-4B03-8C48-0700BFFD4B87}" type="presParOf" srcId="{EF20C319-F108-48AD-ADEB-B1D1A525A0FD}" destId="{CF71FDAF-2261-4AD0-8B4E-5D67AD6AB7A7}" srcOrd="3" destOrd="0" presId="urn:microsoft.com/office/officeart/2005/8/layout/lProcess1"/>
    <dgm:cxn modelId="{82F93E75-91A8-4DF0-A8AA-2469C15BCCAD}" type="presParOf" srcId="{EF20C319-F108-48AD-ADEB-B1D1A525A0FD}" destId="{799E1433-B80B-411B-8DB1-50401F6C38B7}" srcOrd="4" destOrd="0" presId="urn:microsoft.com/office/officeart/2005/8/layout/lProcess1"/>
    <dgm:cxn modelId="{DCD3542A-B7F4-4F46-ACE2-D45CEC9AA080}" type="presParOf" srcId="{EF20C319-F108-48AD-ADEB-B1D1A525A0FD}" destId="{A982BF0B-C0D1-4C76-9437-39AF9762829D}" srcOrd="5" destOrd="0" presId="urn:microsoft.com/office/officeart/2005/8/layout/lProcess1"/>
    <dgm:cxn modelId="{C8ED4B69-432E-46DE-8953-9585ADDD1F3D}" type="presParOf" srcId="{EF20C319-F108-48AD-ADEB-B1D1A525A0FD}" destId="{E2177F66-1FC1-4A38-B7E3-16CFE7CFAEF1}" srcOrd="6" destOrd="0" presId="urn:microsoft.com/office/officeart/2005/8/layout/lProcess1"/>
    <dgm:cxn modelId="{893717B2-C5E0-4B35-85F0-C0D7B5E91B29}" type="presParOf" srcId="{0BBAFF95-A709-4730-B85D-DB5353835D70}" destId="{2CF40F33-FB6A-44E0-9C69-2101AF3CD4BA}" srcOrd="1" destOrd="0" presId="urn:microsoft.com/office/officeart/2005/8/layout/lProcess1"/>
    <dgm:cxn modelId="{C57B7F71-173F-49E7-81C6-02D569E6BF6A}" type="presParOf" srcId="{0BBAFF95-A709-4730-B85D-DB5353835D70}" destId="{DEE56B1F-B571-4061-8C50-3C3FE2EB47BC}" srcOrd="2" destOrd="0" presId="urn:microsoft.com/office/officeart/2005/8/layout/lProcess1"/>
    <dgm:cxn modelId="{758CC8C3-4D8D-4A51-A6F0-6D8FB220D281}" type="presParOf" srcId="{DEE56B1F-B571-4061-8C50-3C3FE2EB47BC}" destId="{6033B245-74CF-4E19-AE34-E41A02766207}" srcOrd="0" destOrd="0" presId="urn:microsoft.com/office/officeart/2005/8/layout/lProcess1"/>
    <dgm:cxn modelId="{D319C9FE-A2FC-486A-8957-C4D23CE71B75}" type="presParOf" srcId="{DEE56B1F-B571-4061-8C50-3C3FE2EB47BC}" destId="{46253376-7734-4FE3-8344-D28B57A31EF9}" srcOrd="1" destOrd="0" presId="urn:microsoft.com/office/officeart/2005/8/layout/lProcess1"/>
    <dgm:cxn modelId="{3A30017B-90AC-4C33-9848-EB711E110E91}" type="presParOf" srcId="{DEE56B1F-B571-4061-8C50-3C3FE2EB47BC}" destId="{C6E2913A-E2E1-42DD-A241-2D54EE24CF9B}" srcOrd="2" destOrd="0" presId="urn:microsoft.com/office/officeart/2005/8/layout/lProcess1"/>
    <dgm:cxn modelId="{1071DEEE-19C1-4AB6-80EC-22EA93CD9A2A}" type="presParOf" srcId="{DEE56B1F-B571-4061-8C50-3C3FE2EB47BC}" destId="{178FBA04-3E6A-4643-A950-30020DCE0424}" srcOrd="3" destOrd="0" presId="urn:microsoft.com/office/officeart/2005/8/layout/lProcess1"/>
    <dgm:cxn modelId="{12465675-1A6D-490C-95FE-0CCF5EA6C02B}" type="presParOf" srcId="{DEE56B1F-B571-4061-8C50-3C3FE2EB47BC}" destId="{F4DA9DB4-0CBA-4273-AB27-8D1A40C6D1DD}" srcOrd="4" destOrd="0" presId="urn:microsoft.com/office/officeart/2005/8/layout/lProcess1"/>
    <dgm:cxn modelId="{71C4ADAC-E3C9-4334-8024-5669763AC799}" type="presParOf" srcId="{DEE56B1F-B571-4061-8C50-3C3FE2EB47BC}" destId="{1CC4E12E-7EE1-4EF9-B290-C3D271BBDA74}" srcOrd="5" destOrd="0" presId="urn:microsoft.com/office/officeart/2005/8/layout/lProcess1"/>
    <dgm:cxn modelId="{53B36EF4-C420-4D5D-9A86-C5E098749CC9}" type="presParOf" srcId="{DEE56B1F-B571-4061-8C50-3C3FE2EB47BC}" destId="{5E494368-83E0-4FF1-ACF4-1FD2D25BB8F9}" srcOrd="6" destOrd="0" presId="urn:microsoft.com/office/officeart/2005/8/layout/lProcess1"/>
    <dgm:cxn modelId="{4F2ABD70-41AD-40A8-954D-64E3E949767C}" type="presParOf" srcId="{0BBAFF95-A709-4730-B85D-DB5353835D70}" destId="{7767E877-1E0A-4495-A09A-0DC332DAF9CF}" srcOrd="3" destOrd="0" presId="urn:microsoft.com/office/officeart/2005/8/layout/lProcess1"/>
    <dgm:cxn modelId="{A0F59726-911D-440D-8226-A376F5B85EB0}" type="presParOf" srcId="{0BBAFF95-A709-4730-B85D-DB5353835D70}" destId="{E2315F12-4B16-437B-BC54-81CC09805754}" srcOrd="4" destOrd="0" presId="urn:microsoft.com/office/officeart/2005/8/layout/lProcess1"/>
    <dgm:cxn modelId="{A5544C24-F23B-4274-B511-D79ADD25BCD9}" type="presParOf" srcId="{E2315F12-4B16-437B-BC54-81CC09805754}" destId="{A3BD188F-4051-4D38-96E8-7C1A04DF19C7}" srcOrd="0" destOrd="0" presId="urn:microsoft.com/office/officeart/2005/8/layout/lProcess1"/>
    <dgm:cxn modelId="{AC41F75B-BEF7-4FEA-8A22-345F98254C6E}" type="presParOf" srcId="{E2315F12-4B16-437B-BC54-81CC09805754}" destId="{EBAF4BAC-73EE-4760-9899-A8CB267E6DAA}" srcOrd="1" destOrd="0" presId="urn:microsoft.com/office/officeart/2005/8/layout/lProcess1"/>
    <dgm:cxn modelId="{0FD23122-CBC3-4A64-84DE-B8E2CF8248C1}" type="presParOf" srcId="{E2315F12-4B16-437B-BC54-81CC09805754}" destId="{39E85EA2-8653-4B65-8403-7D433440AAE2}" srcOrd="2" destOrd="0" presId="urn:microsoft.com/office/officeart/2005/8/layout/lProcess1"/>
    <dgm:cxn modelId="{9CA219D2-D8DF-4EA6-A50F-01B1C7D60CDC}" type="presParOf" srcId="{E2315F12-4B16-437B-BC54-81CC09805754}" destId="{47F6D315-D7B4-477B-820B-7E07102C901B}" srcOrd="3" destOrd="0" presId="urn:microsoft.com/office/officeart/2005/8/layout/lProcess1"/>
    <dgm:cxn modelId="{F224672E-8F18-46D1-A17C-464F72269505}" type="presParOf" srcId="{E2315F12-4B16-437B-BC54-81CC09805754}" destId="{D9D36552-293E-466A-9A6F-6454C7D33135}" srcOrd="4" destOrd="0" presId="urn:microsoft.com/office/officeart/2005/8/layout/lProcess1"/>
    <dgm:cxn modelId="{15D859B0-07D5-4740-805A-279BE365F02B}" type="presParOf" srcId="{E2315F12-4B16-437B-BC54-81CC09805754}" destId="{F79093FB-11F1-4975-9AFA-A1BC4CB44B0E}" srcOrd="5" destOrd="0" presId="urn:microsoft.com/office/officeart/2005/8/layout/lProcess1"/>
    <dgm:cxn modelId="{62D42ED4-CD9D-4F4D-8AF3-B5E527A6DE77}" type="presParOf" srcId="{E2315F12-4B16-437B-BC54-81CC09805754}" destId="{59B7C79C-BFA3-498B-8CB5-AB3E17D9E26D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5408B8-DE08-4981-9B79-17D3B40588D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3FAFC4-5F1A-4B52-A5D3-EA7B2EEB1BE9}">
      <dgm:prSet phldrT="[Текст]" custT="1"/>
      <dgm:spPr/>
      <dgm:t>
        <a:bodyPr/>
        <a:lstStyle/>
        <a:p>
          <a:r>
            <a:rPr lang="ru-RU" sz="1500" dirty="0" smtClean="0">
              <a:latin typeface="Constantia" pitchFamily="18" charset="0"/>
            </a:rPr>
            <a:t>Уровневый прогресс</a:t>
          </a:r>
          <a:endParaRPr lang="ru-RU" sz="1500" dirty="0">
            <a:latin typeface="Constantia" pitchFamily="18" charset="0"/>
          </a:endParaRPr>
        </a:p>
      </dgm:t>
    </dgm:pt>
    <dgm:pt modelId="{6BDEF9B8-DB01-45BE-8631-A5E616A1A3B8}" type="parTrans" cxnId="{38370B69-8B17-407B-885C-628C90E39488}">
      <dgm:prSet/>
      <dgm:spPr/>
      <dgm:t>
        <a:bodyPr/>
        <a:lstStyle/>
        <a:p>
          <a:endParaRPr lang="ru-RU"/>
        </a:p>
      </dgm:t>
    </dgm:pt>
    <dgm:pt modelId="{7BBA3A66-A65B-43C3-822B-A8F1756990FF}" type="sibTrans" cxnId="{38370B69-8B17-407B-885C-628C90E39488}">
      <dgm:prSet/>
      <dgm:spPr/>
      <dgm:t>
        <a:bodyPr/>
        <a:lstStyle/>
        <a:p>
          <a:endParaRPr lang="ru-RU"/>
        </a:p>
      </dgm:t>
    </dgm:pt>
    <dgm:pt modelId="{1BC0628F-612B-4ACE-96E4-432F5B836B3B}">
      <dgm:prSet phldrT="[Текст]"/>
      <dgm:spPr/>
      <dgm:t>
        <a:bodyPr/>
        <a:lstStyle/>
        <a:p>
          <a:r>
            <a:rPr lang="ru-RU" dirty="0" smtClean="0">
              <a:latin typeface="Constantia" pitchFamily="18" charset="0"/>
            </a:rPr>
            <a:t>происходит переход от более низкого к более высокому уровню  при освоении предмета</a:t>
          </a:r>
          <a:endParaRPr lang="ru-RU" dirty="0">
            <a:latin typeface="Constantia" pitchFamily="18" charset="0"/>
          </a:endParaRPr>
        </a:p>
      </dgm:t>
    </dgm:pt>
    <dgm:pt modelId="{7830470B-6DCC-4F80-BF0F-100EE47017F1}" type="parTrans" cxnId="{FCBE46D2-FFD9-4371-8680-D8998C38F5C1}">
      <dgm:prSet/>
      <dgm:spPr/>
      <dgm:t>
        <a:bodyPr/>
        <a:lstStyle/>
        <a:p>
          <a:endParaRPr lang="ru-RU"/>
        </a:p>
      </dgm:t>
    </dgm:pt>
    <dgm:pt modelId="{B1DB2820-7C1E-460C-AEEC-043AAAF53700}" type="sibTrans" cxnId="{FCBE46D2-FFD9-4371-8680-D8998C38F5C1}">
      <dgm:prSet/>
      <dgm:spPr/>
      <dgm:t>
        <a:bodyPr/>
        <a:lstStyle/>
        <a:p>
          <a:endParaRPr lang="ru-RU"/>
        </a:p>
      </dgm:t>
    </dgm:pt>
    <dgm:pt modelId="{EAF0C50B-90AA-4BFC-BDF4-D05AE527E337}">
      <dgm:prSet phldrT="[Текст]" custT="1"/>
      <dgm:spPr/>
      <dgm:t>
        <a:bodyPr/>
        <a:lstStyle/>
        <a:p>
          <a:r>
            <a:rPr lang="ru-RU" sz="1500" dirty="0" smtClean="0">
              <a:latin typeface="Constantia" pitchFamily="18" charset="0"/>
            </a:rPr>
            <a:t>Линейное приращение</a:t>
          </a:r>
          <a:endParaRPr lang="ru-RU" sz="1500" dirty="0">
            <a:latin typeface="Constantia" pitchFamily="18" charset="0"/>
          </a:endParaRPr>
        </a:p>
      </dgm:t>
    </dgm:pt>
    <dgm:pt modelId="{3E99E730-B6C0-48E3-B80E-E6AB45A97D66}" type="parTrans" cxnId="{A22AFE8D-1A7A-49CC-88B1-B3DE55525A76}">
      <dgm:prSet/>
      <dgm:spPr/>
      <dgm:t>
        <a:bodyPr/>
        <a:lstStyle/>
        <a:p>
          <a:endParaRPr lang="ru-RU"/>
        </a:p>
      </dgm:t>
    </dgm:pt>
    <dgm:pt modelId="{9C696FBB-2F4A-4491-A0D1-AC82BAB1217E}" type="sibTrans" cxnId="{A22AFE8D-1A7A-49CC-88B1-B3DE55525A76}">
      <dgm:prSet/>
      <dgm:spPr/>
      <dgm:t>
        <a:bodyPr/>
        <a:lstStyle/>
        <a:p>
          <a:endParaRPr lang="ru-RU"/>
        </a:p>
      </dgm:t>
    </dgm:pt>
    <dgm:pt modelId="{B2722CC3-00B9-4584-828D-E620EDCC3727}">
      <dgm:prSet phldrT="[Текст]"/>
      <dgm:spPr/>
      <dgm:t>
        <a:bodyPr/>
        <a:lstStyle/>
        <a:p>
          <a:r>
            <a:rPr lang="ru-RU" dirty="0" smtClean="0">
              <a:latin typeface="Constantia" pitchFamily="18" charset="0"/>
            </a:rPr>
            <a:t>происходит увеличение количества правильно выполненных заданий данного уровня в рамках одного среза </a:t>
          </a:r>
          <a:endParaRPr lang="ru-RU" dirty="0">
            <a:latin typeface="Constantia" pitchFamily="18" charset="0"/>
          </a:endParaRPr>
        </a:p>
      </dgm:t>
    </dgm:pt>
    <dgm:pt modelId="{2AD7D12E-4321-4620-8651-1995582601C5}" type="parTrans" cxnId="{7995F678-FD58-4170-8DC4-03F9D1B86632}">
      <dgm:prSet/>
      <dgm:spPr/>
      <dgm:t>
        <a:bodyPr/>
        <a:lstStyle/>
        <a:p>
          <a:endParaRPr lang="ru-RU"/>
        </a:p>
      </dgm:t>
    </dgm:pt>
    <dgm:pt modelId="{A50F264D-788B-4804-92F8-4E729CA3B431}" type="sibTrans" cxnId="{7995F678-FD58-4170-8DC4-03F9D1B86632}">
      <dgm:prSet/>
      <dgm:spPr/>
      <dgm:t>
        <a:bodyPr/>
        <a:lstStyle/>
        <a:p>
          <a:endParaRPr lang="ru-RU"/>
        </a:p>
      </dgm:t>
    </dgm:pt>
    <dgm:pt modelId="{F2C93A7C-AA6B-42FC-B6C6-F173A02AA140}" type="pres">
      <dgm:prSet presAssocID="{7D5408B8-DE08-4981-9B79-17D3B40588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C777C8-E0D1-48BC-A574-CF116F85CF63}" type="pres">
      <dgm:prSet presAssocID="{883FAFC4-5F1A-4B52-A5D3-EA7B2EEB1BE9}" presName="composite" presStyleCnt="0"/>
      <dgm:spPr/>
    </dgm:pt>
    <dgm:pt modelId="{87E4C42B-4EC3-40ED-A9FD-106D9CE63FEA}" type="pres">
      <dgm:prSet presAssocID="{883FAFC4-5F1A-4B52-A5D3-EA7B2EEB1BE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383AA2-6BBD-492A-A03F-DD052E91BAA3}" type="pres">
      <dgm:prSet presAssocID="{883FAFC4-5F1A-4B52-A5D3-EA7B2EEB1BE9}" presName="descendantText" presStyleLbl="alignAcc1" presStyleIdx="0" presStyleCnt="2" custLinFactNeighborY="-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92FD6-C69C-4E25-9D6E-C1F9CFA38546}" type="pres">
      <dgm:prSet presAssocID="{7BBA3A66-A65B-43C3-822B-A8F1756990FF}" presName="sp" presStyleCnt="0"/>
      <dgm:spPr/>
    </dgm:pt>
    <dgm:pt modelId="{63C41F47-2289-40C1-A0C7-B08086289FAF}" type="pres">
      <dgm:prSet presAssocID="{EAF0C50B-90AA-4BFC-BDF4-D05AE527E337}" presName="composite" presStyleCnt="0"/>
      <dgm:spPr/>
    </dgm:pt>
    <dgm:pt modelId="{A29C2658-CB9E-4AFF-B3E3-93C7FF4E8249}" type="pres">
      <dgm:prSet presAssocID="{EAF0C50B-90AA-4BFC-BDF4-D05AE527E33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9763B-C527-4CF3-BCBC-32FDED941DE6}" type="pres">
      <dgm:prSet presAssocID="{EAF0C50B-90AA-4BFC-BDF4-D05AE527E33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2AFE8D-1A7A-49CC-88B1-B3DE55525A76}" srcId="{7D5408B8-DE08-4981-9B79-17D3B40588D8}" destId="{EAF0C50B-90AA-4BFC-BDF4-D05AE527E337}" srcOrd="1" destOrd="0" parTransId="{3E99E730-B6C0-48E3-B80E-E6AB45A97D66}" sibTransId="{9C696FBB-2F4A-4491-A0D1-AC82BAB1217E}"/>
    <dgm:cxn modelId="{02111989-CB9B-4760-9CB3-D7915815A3B1}" type="presOf" srcId="{883FAFC4-5F1A-4B52-A5D3-EA7B2EEB1BE9}" destId="{87E4C42B-4EC3-40ED-A9FD-106D9CE63FEA}" srcOrd="0" destOrd="0" presId="urn:microsoft.com/office/officeart/2005/8/layout/chevron2"/>
    <dgm:cxn modelId="{0E0CC2A1-6F8D-410D-98A4-05AD7FB1E0FE}" type="presOf" srcId="{7D5408B8-DE08-4981-9B79-17D3B40588D8}" destId="{F2C93A7C-AA6B-42FC-B6C6-F173A02AA140}" srcOrd="0" destOrd="0" presId="urn:microsoft.com/office/officeart/2005/8/layout/chevron2"/>
    <dgm:cxn modelId="{FCBE46D2-FFD9-4371-8680-D8998C38F5C1}" srcId="{883FAFC4-5F1A-4B52-A5D3-EA7B2EEB1BE9}" destId="{1BC0628F-612B-4ACE-96E4-432F5B836B3B}" srcOrd="0" destOrd="0" parTransId="{7830470B-6DCC-4F80-BF0F-100EE47017F1}" sibTransId="{B1DB2820-7C1E-460C-AEEC-043AAAF53700}"/>
    <dgm:cxn modelId="{F9EE7504-AD17-4F39-9A88-2F71D6955046}" type="presOf" srcId="{EAF0C50B-90AA-4BFC-BDF4-D05AE527E337}" destId="{A29C2658-CB9E-4AFF-B3E3-93C7FF4E8249}" srcOrd="0" destOrd="0" presId="urn:microsoft.com/office/officeart/2005/8/layout/chevron2"/>
    <dgm:cxn modelId="{D14FA44C-995E-4132-B7C3-8E2358AE8E54}" type="presOf" srcId="{B2722CC3-00B9-4584-828D-E620EDCC3727}" destId="{F119763B-C527-4CF3-BCBC-32FDED941DE6}" srcOrd="0" destOrd="0" presId="urn:microsoft.com/office/officeart/2005/8/layout/chevron2"/>
    <dgm:cxn modelId="{38370B69-8B17-407B-885C-628C90E39488}" srcId="{7D5408B8-DE08-4981-9B79-17D3B40588D8}" destId="{883FAFC4-5F1A-4B52-A5D3-EA7B2EEB1BE9}" srcOrd="0" destOrd="0" parTransId="{6BDEF9B8-DB01-45BE-8631-A5E616A1A3B8}" sibTransId="{7BBA3A66-A65B-43C3-822B-A8F1756990FF}"/>
    <dgm:cxn modelId="{7995F678-FD58-4170-8DC4-03F9D1B86632}" srcId="{EAF0C50B-90AA-4BFC-BDF4-D05AE527E337}" destId="{B2722CC3-00B9-4584-828D-E620EDCC3727}" srcOrd="0" destOrd="0" parTransId="{2AD7D12E-4321-4620-8651-1995582601C5}" sibTransId="{A50F264D-788B-4804-92F8-4E729CA3B431}"/>
    <dgm:cxn modelId="{40E6163F-6D15-45BD-A49D-C3FC5FE948A8}" type="presOf" srcId="{1BC0628F-612B-4ACE-96E4-432F5B836B3B}" destId="{14383AA2-6BBD-492A-A03F-DD052E91BAA3}" srcOrd="0" destOrd="0" presId="urn:microsoft.com/office/officeart/2005/8/layout/chevron2"/>
    <dgm:cxn modelId="{7D1B76A4-14F6-4094-877D-B51083950ACD}" type="presParOf" srcId="{F2C93A7C-AA6B-42FC-B6C6-F173A02AA140}" destId="{B2C777C8-E0D1-48BC-A574-CF116F85CF63}" srcOrd="0" destOrd="0" presId="urn:microsoft.com/office/officeart/2005/8/layout/chevron2"/>
    <dgm:cxn modelId="{AA362C75-FC6F-40FB-9284-4C8E6C8AC775}" type="presParOf" srcId="{B2C777C8-E0D1-48BC-A574-CF116F85CF63}" destId="{87E4C42B-4EC3-40ED-A9FD-106D9CE63FEA}" srcOrd="0" destOrd="0" presId="urn:microsoft.com/office/officeart/2005/8/layout/chevron2"/>
    <dgm:cxn modelId="{78E9CE5F-CDD7-48B2-9738-B3EBA3B3D8BD}" type="presParOf" srcId="{B2C777C8-E0D1-48BC-A574-CF116F85CF63}" destId="{14383AA2-6BBD-492A-A03F-DD052E91BAA3}" srcOrd="1" destOrd="0" presId="urn:microsoft.com/office/officeart/2005/8/layout/chevron2"/>
    <dgm:cxn modelId="{89FDE72F-08E3-47A1-AC65-46DE4694235D}" type="presParOf" srcId="{F2C93A7C-AA6B-42FC-B6C6-F173A02AA140}" destId="{F6692FD6-C69C-4E25-9D6E-C1F9CFA38546}" srcOrd="1" destOrd="0" presId="urn:microsoft.com/office/officeart/2005/8/layout/chevron2"/>
    <dgm:cxn modelId="{2A175805-C9F6-453A-A004-442760D1FA31}" type="presParOf" srcId="{F2C93A7C-AA6B-42FC-B6C6-F173A02AA140}" destId="{63C41F47-2289-40C1-A0C7-B08086289FAF}" srcOrd="2" destOrd="0" presId="urn:microsoft.com/office/officeart/2005/8/layout/chevron2"/>
    <dgm:cxn modelId="{B31D9A27-63D8-4945-970B-8D15F0881514}" type="presParOf" srcId="{63C41F47-2289-40C1-A0C7-B08086289FAF}" destId="{A29C2658-CB9E-4AFF-B3E3-93C7FF4E8249}" srcOrd="0" destOrd="0" presId="urn:microsoft.com/office/officeart/2005/8/layout/chevron2"/>
    <dgm:cxn modelId="{F91507AE-A934-448D-A8E5-9ACD2BFB3013}" type="presParOf" srcId="{63C41F47-2289-40C1-A0C7-B08086289FAF}" destId="{F119763B-C527-4CF3-BCBC-32FDED941DE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8E06C6-7E3A-486D-ABA3-C62572A6101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B639E0-EA69-48AB-A63A-72AA7EDA47CF}">
      <dgm:prSet phldrT="[Текст]"/>
      <dgm:spPr>
        <a:solidFill>
          <a:srgbClr val="7030A0"/>
        </a:solidFill>
      </dgm:spPr>
      <dgm:t>
        <a:bodyPr/>
        <a:lstStyle/>
        <a:p>
          <a:r>
            <a:rPr lang="ru-RU" b="1" dirty="0"/>
            <a:t>ПРОГРЕСС</a:t>
          </a:r>
        </a:p>
      </dgm:t>
    </dgm:pt>
    <dgm:pt modelId="{32BC7719-F083-4C50-86A6-912CAB2BE739}" type="parTrans" cxnId="{D5614D5E-0492-42ED-B5D0-26D4F5A9EB15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C3FF9CDC-1E28-46E3-8080-61D9D07F1621}" type="sibTrans" cxnId="{D5614D5E-0492-42ED-B5D0-26D4F5A9EB15}">
      <dgm:prSet/>
      <dgm:spPr/>
      <dgm:t>
        <a:bodyPr/>
        <a:lstStyle/>
        <a:p>
          <a:endParaRPr lang="ru-RU"/>
        </a:p>
      </dgm:t>
    </dgm:pt>
    <dgm:pt modelId="{38C3F39D-9F3A-4717-992D-448ADA8A40F7}">
      <dgm:prSet phldrT="[Текст]"/>
      <dgm:spPr>
        <a:solidFill>
          <a:srgbClr val="7030A0"/>
        </a:solidFill>
      </dgm:spPr>
      <dgm:t>
        <a:bodyPr/>
        <a:lstStyle/>
        <a:p>
          <a:r>
            <a:rPr lang="ru-RU" b="1" dirty="0"/>
            <a:t>равномерный</a:t>
          </a:r>
        </a:p>
      </dgm:t>
    </dgm:pt>
    <dgm:pt modelId="{64D98048-5DE1-4230-B7D0-E92E8DAF4C76}" type="parTrans" cxnId="{ED42EF53-E7BB-4EDE-BAE4-CEEFD4E4479F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E2BB8C6A-BFED-4693-9261-C7E937A34016}" type="sibTrans" cxnId="{ED42EF53-E7BB-4EDE-BAE4-CEEFD4E4479F}">
      <dgm:prSet/>
      <dgm:spPr/>
      <dgm:t>
        <a:bodyPr/>
        <a:lstStyle/>
        <a:p>
          <a:endParaRPr lang="ru-RU"/>
        </a:p>
      </dgm:t>
    </dgm:pt>
    <dgm:pt modelId="{50807E86-314C-4FC5-93D6-FC6D789ADA78}">
      <dgm:prSet phldrT="[Текст]"/>
      <dgm:spPr>
        <a:solidFill>
          <a:srgbClr val="7030A0"/>
        </a:solidFill>
      </dgm:spPr>
      <dgm:t>
        <a:bodyPr/>
        <a:lstStyle/>
        <a:p>
          <a:r>
            <a:rPr lang="ru-RU" b="1" dirty="0">
              <a:latin typeface="Calibri"/>
            </a:rPr>
            <a:t>↗  ↗</a:t>
          </a:r>
          <a:endParaRPr lang="ru-RU" b="1" dirty="0"/>
        </a:p>
      </dgm:t>
    </dgm:pt>
    <dgm:pt modelId="{A01D1E2F-4D91-477A-9715-76B1EAE9D1BE}" type="parTrans" cxnId="{C885B977-D3E2-46C4-9538-96269CB8A8C5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DDA1EDD1-AF5D-4FB2-9332-60EB07628583}" type="sibTrans" cxnId="{C885B977-D3E2-46C4-9538-96269CB8A8C5}">
      <dgm:prSet/>
      <dgm:spPr/>
      <dgm:t>
        <a:bodyPr/>
        <a:lstStyle/>
        <a:p>
          <a:endParaRPr lang="ru-RU"/>
        </a:p>
      </dgm:t>
    </dgm:pt>
    <dgm:pt modelId="{79295E59-0404-4113-B47F-9590D30C86E5}">
      <dgm:prSet/>
      <dgm:spPr>
        <a:solidFill>
          <a:srgbClr val="7030A0"/>
        </a:solidFill>
      </dgm:spPr>
      <dgm:t>
        <a:bodyPr/>
        <a:lstStyle/>
        <a:p>
          <a:r>
            <a:rPr lang="ru-RU" b="1" dirty="0">
              <a:latin typeface="Calibri"/>
            </a:rPr>
            <a:t>→  ↗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</dgm:t>
    </dgm:pt>
    <dgm:pt modelId="{32AEE000-FFD6-4066-99F5-EF44DE612F8A}" type="parTrans" cxnId="{42A76E87-A292-443B-B547-D649BF5846AE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686A2657-9D82-407D-A6C8-59E6FE299329}" type="sibTrans" cxnId="{42A76E87-A292-443B-B547-D649BF5846AE}">
      <dgm:prSet/>
      <dgm:spPr/>
      <dgm:t>
        <a:bodyPr/>
        <a:lstStyle/>
        <a:p>
          <a:endParaRPr lang="ru-RU"/>
        </a:p>
      </dgm:t>
    </dgm:pt>
    <dgm:pt modelId="{4FD53FAF-7547-405D-95DE-7F78EF25D5AB}">
      <dgm:prSet/>
      <dgm:spPr>
        <a:solidFill>
          <a:srgbClr val="7030A0"/>
        </a:solidFill>
      </dgm:spPr>
      <dgm:t>
        <a:bodyPr/>
        <a:lstStyle/>
        <a:p>
          <a:r>
            <a:rPr lang="ru-RU" b="1" dirty="0">
              <a:latin typeface="Calibri"/>
            </a:rPr>
            <a:t>↗  →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</dgm:t>
    </dgm:pt>
    <dgm:pt modelId="{405DE0A5-EAA0-4038-B68C-751F48F9E791}" type="parTrans" cxnId="{FEB94ED3-F1B2-4491-9ECD-D247CB452AFF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0D3796AF-3D58-4CAC-B55D-9CEBA1DA51B5}" type="sibTrans" cxnId="{FEB94ED3-F1B2-4491-9ECD-D247CB452AFF}">
      <dgm:prSet/>
      <dgm:spPr/>
      <dgm:t>
        <a:bodyPr/>
        <a:lstStyle/>
        <a:p>
          <a:endParaRPr lang="ru-RU"/>
        </a:p>
      </dgm:t>
    </dgm:pt>
    <dgm:pt modelId="{96BE0D6F-CC35-41D6-9055-0E40E069A95A}">
      <dgm:prSet phldrT="[Текст]"/>
      <dgm:spPr>
        <a:solidFill>
          <a:srgbClr val="7030A0"/>
        </a:solidFill>
      </dgm:spPr>
      <dgm:t>
        <a:bodyPr/>
        <a:lstStyle/>
        <a:p>
          <a:r>
            <a:rPr lang="ru-RU" b="1" dirty="0"/>
            <a:t>неравномерный</a:t>
          </a:r>
        </a:p>
      </dgm:t>
    </dgm:pt>
    <dgm:pt modelId="{FD4F1122-AD17-497B-A6EC-1A59E3934423}" type="sibTrans" cxnId="{09332C98-9DA9-4878-BEA0-C5AF91C4FDE3}">
      <dgm:prSet/>
      <dgm:spPr/>
      <dgm:t>
        <a:bodyPr/>
        <a:lstStyle/>
        <a:p>
          <a:endParaRPr lang="ru-RU"/>
        </a:p>
      </dgm:t>
    </dgm:pt>
    <dgm:pt modelId="{629EAA31-198B-4C22-807B-D035CBB82502}" type="parTrans" cxnId="{09332C98-9DA9-4878-BEA0-C5AF91C4FDE3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87F92319-589A-4EE1-ADFA-B35731591A28}">
      <dgm:prSet/>
      <dgm:spPr>
        <a:solidFill>
          <a:srgbClr val="7030A0"/>
        </a:solidFill>
      </dgm:spPr>
      <dgm:t>
        <a:bodyPr/>
        <a:lstStyle/>
        <a:p>
          <a:r>
            <a:rPr lang="ru-RU" b="1" dirty="0"/>
            <a:t>ТИПЫ</a:t>
          </a:r>
        </a:p>
        <a:p>
          <a:r>
            <a:rPr lang="ru-RU" b="1" dirty="0"/>
            <a:t>УРОВНЕВЫХ</a:t>
          </a:r>
        </a:p>
        <a:p>
          <a:r>
            <a:rPr lang="ru-RU" b="1" dirty="0"/>
            <a:t>ДИНАМИК</a:t>
          </a:r>
        </a:p>
        <a:p>
          <a:r>
            <a:rPr lang="ru-RU" b="1" dirty="0"/>
            <a:t>(три среза)</a:t>
          </a:r>
        </a:p>
      </dgm:t>
    </dgm:pt>
    <dgm:pt modelId="{B6603063-509C-49D3-9E20-0680279A1A7A}" type="parTrans" cxnId="{C32EB77B-CB26-4926-BFD7-82A9CC3ABBB2}">
      <dgm:prSet/>
      <dgm:spPr/>
      <dgm:t>
        <a:bodyPr/>
        <a:lstStyle/>
        <a:p>
          <a:endParaRPr lang="ru-RU"/>
        </a:p>
      </dgm:t>
    </dgm:pt>
    <dgm:pt modelId="{C50BA436-880A-43E2-A48D-3D3645D131D2}" type="sibTrans" cxnId="{C32EB77B-CB26-4926-BFD7-82A9CC3ABBB2}">
      <dgm:prSet/>
      <dgm:spPr/>
      <dgm:t>
        <a:bodyPr/>
        <a:lstStyle/>
        <a:p>
          <a:endParaRPr lang="ru-RU"/>
        </a:p>
      </dgm:t>
    </dgm:pt>
    <dgm:pt modelId="{5F1A6294-A71A-4162-894A-A3D4DC0ABA85}">
      <dgm:prSet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b="1" dirty="0"/>
            <a:t>отсутствие динамики</a:t>
          </a:r>
        </a:p>
      </dgm:t>
    </dgm:pt>
    <dgm:pt modelId="{C23E402E-257C-4296-9A61-C575B98FDC1C}" type="parTrans" cxnId="{12B74613-7D23-4942-9D68-C8F51C5B8C16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197B23D5-ED4A-404D-B6E8-4396011C004A}" type="sibTrans" cxnId="{12B74613-7D23-4942-9D68-C8F51C5B8C16}">
      <dgm:prSet/>
      <dgm:spPr/>
      <dgm:t>
        <a:bodyPr/>
        <a:lstStyle/>
        <a:p>
          <a:endParaRPr lang="ru-RU"/>
        </a:p>
      </dgm:t>
    </dgm:pt>
    <dgm:pt modelId="{7CFA9048-D906-41FD-A6C2-64DE1989173E}">
      <dgm:prSet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b="1" dirty="0">
              <a:latin typeface="Calibri"/>
            </a:rPr>
            <a:t>→   →</a:t>
          </a:r>
          <a:endParaRPr lang="ru-RU" b="1" dirty="0"/>
        </a:p>
      </dgm:t>
    </dgm:pt>
    <dgm:pt modelId="{7343D16A-D41D-4F95-946B-7B120991C621}" type="parTrans" cxnId="{660A9587-FAD3-46D9-8D50-B53136082546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54A602BA-D806-4CD9-B601-E78DB222D77F}" type="sibTrans" cxnId="{660A9587-FAD3-46D9-8D50-B53136082546}">
      <dgm:prSet/>
      <dgm:spPr/>
      <dgm:t>
        <a:bodyPr/>
        <a:lstStyle/>
        <a:p>
          <a:endParaRPr lang="ru-RU"/>
        </a:p>
      </dgm:t>
    </dgm:pt>
    <dgm:pt modelId="{F78CFD27-1BE1-439D-A3FC-100E2B1E2394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/>
            <a:t>отрицательная динамика</a:t>
          </a:r>
        </a:p>
      </dgm:t>
    </dgm:pt>
    <dgm:pt modelId="{352958A4-0366-4547-8807-BA5FB6CF455A}" type="parTrans" cxnId="{4B3EDF15-ED23-4C08-8352-047A449E33D4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B2BA82AA-8204-4BA5-92BF-2BD953835C8F}" type="sibTrans" cxnId="{4B3EDF15-ED23-4C08-8352-047A449E33D4}">
      <dgm:prSet/>
      <dgm:spPr/>
      <dgm:t>
        <a:bodyPr/>
        <a:lstStyle/>
        <a:p>
          <a:endParaRPr lang="ru-RU"/>
        </a:p>
      </dgm:t>
    </dgm:pt>
    <dgm:pt modelId="{57ED788E-AA65-479D-8E79-25BB2783BC38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/>
            <a:t>неравномерная</a:t>
          </a:r>
        </a:p>
      </dgm:t>
    </dgm:pt>
    <dgm:pt modelId="{2D4775EA-7E25-4BF2-A567-5C571191AB62}" type="parTrans" cxnId="{B9FA9FE6-928C-4F27-AB44-D4A6E5D659DA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9DA656C5-3765-49E9-8E12-E952FEB577B2}" type="sibTrans" cxnId="{B9FA9FE6-928C-4F27-AB44-D4A6E5D659DA}">
      <dgm:prSet/>
      <dgm:spPr/>
      <dgm:t>
        <a:bodyPr/>
        <a:lstStyle/>
        <a:p>
          <a:endParaRPr lang="ru-RU"/>
        </a:p>
      </dgm:t>
    </dgm:pt>
    <dgm:pt modelId="{9371FAB1-B63D-4640-9F26-C4B29D92F1AC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/>
            <a:t>равномерная</a:t>
          </a:r>
        </a:p>
      </dgm:t>
    </dgm:pt>
    <dgm:pt modelId="{B3D98921-684F-4BAF-8C6F-0B184B1734E3}" type="parTrans" cxnId="{0E2D5074-44FE-474D-9700-67C430539E50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1E088C98-9345-4346-97D2-4B7DC35B45C6}" type="sibTrans" cxnId="{0E2D5074-44FE-474D-9700-67C430539E50}">
      <dgm:prSet/>
      <dgm:spPr/>
      <dgm:t>
        <a:bodyPr/>
        <a:lstStyle/>
        <a:p>
          <a:endParaRPr lang="ru-RU"/>
        </a:p>
      </dgm:t>
    </dgm:pt>
    <dgm:pt modelId="{11CC94A5-0A1D-4988-934D-8B09213BB494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>
              <a:latin typeface="Calibri"/>
            </a:rPr>
            <a:t>↘  ↘</a:t>
          </a:r>
          <a:endParaRPr lang="ru-RU" b="1" dirty="0"/>
        </a:p>
      </dgm:t>
    </dgm:pt>
    <dgm:pt modelId="{61C70CAA-A0E4-4810-AA99-3CBC31F3A7E8}" type="parTrans" cxnId="{CC292548-9569-4D52-AA6B-6BB7634DC5C7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8F7019AF-A85D-43BC-BE4A-A4952B88452C}" type="sibTrans" cxnId="{CC292548-9569-4D52-AA6B-6BB7634DC5C7}">
      <dgm:prSet/>
      <dgm:spPr/>
      <dgm:t>
        <a:bodyPr/>
        <a:lstStyle/>
        <a:p>
          <a:endParaRPr lang="ru-RU"/>
        </a:p>
      </dgm:t>
    </dgm:pt>
    <dgm:pt modelId="{7599C647-8AC6-40B7-BE97-552421D36208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>
              <a:latin typeface="Calibri"/>
            </a:rPr>
            <a:t>↘  →</a:t>
          </a:r>
          <a:endParaRPr lang="ru-RU" b="1" dirty="0"/>
        </a:p>
      </dgm:t>
    </dgm:pt>
    <dgm:pt modelId="{096D805A-A5E2-4548-8DBA-DE32500E95B5}" type="parTrans" cxnId="{82FE4FE4-48D1-4C2A-98E5-F204066D02CE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3FBBBC06-81EA-44D5-9C6E-1F75DBB5F831}" type="sibTrans" cxnId="{82FE4FE4-48D1-4C2A-98E5-F204066D02CE}">
      <dgm:prSet/>
      <dgm:spPr/>
      <dgm:t>
        <a:bodyPr/>
        <a:lstStyle/>
        <a:p>
          <a:endParaRPr lang="ru-RU"/>
        </a:p>
      </dgm:t>
    </dgm:pt>
    <dgm:pt modelId="{6AD74A3E-FC2D-4568-90D9-4D1AFA0CBC21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>
              <a:latin typeface="Calibri"/>
            </a:rPr>
            <a:t>→  ↘</a:t>
          </a:r>
          <a:endParaRPr lang="ru-RU" b="1" dirty="0"/>
        </a:p>
      </dgm:t>
    </dgm:pt>
    <dgm:pt modelId="{542FEA27-F9B4-4E8E-9FCB-B16806FCA934}" type="parTrans" cxnId="{8F53D6CA-9E75-48F4-8A32-79D027AE87A9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39981979-2A4F-4059-8977-BEB84060302B}" type="sibTrans" cxnId="{8F53D6CA-9E75-48F4-8A32-79D027AE87A9}">
      <dgm:prSet/>
      <dgm:spPr/>
      <dgm:t>
        <a:bodyPr/>
        <a:lstStyle/>
        <a:p>
          <a:endParaRPr lang="ru-RU"/>
        </a:p>
      </dgm:t>
    </dgm:pt>
    <dgm:pt modelId="{6A2B8583-2B34-4C5E-9DBB-8405F6DDC5BC}">
      <dgm:prSet/>
      <dgm:spPr/>
      <dgm:t>
        <a:bodyPr/>
        <a:lstStyle/>
        <a:p>
          <a:r>
            <a:rPr lang="ru-RU" b="1" dirty="0"/>
            <a:t>неустойчивая динамика</a:t>
          </a:r>
        </a:p>
      </dgm:t>
    </dgm:pt>
    <dgm:pt modelId="{9C40E0C3-DF36-452E-BEDF-ADB8E9D6BD6C}" type="parTrans" cxnId="{9A93CA4E-6D3D-4CAD-98B4-2721AD2D41B3}">
      <dgm:prSet/>
      <dgm:spPr/>
      <dgm:t>
        <a:bodyPr/>
        <a:lstStyle/>
        <a:p>
          <a:endParaRPr lang="ru-RU"/>
        </a:p>
      </dgm:t>
    </dgm:pt>
    <dgm:pt modelId="{9AC364FA-5CE0-46F2-B830-A086D3B6ED42}" type="sibTrans" cxnId="{9A93CA4E-6D3D-4CAD-98B4-2721AD2D41B3}">
      <dgm:prSet/>
      <dgm:spPr/>
      <dgm:t>
        <a:bodyPr/>
        <a:lstStyle/>
        <a:p>
          <a:endParaRPr lang="ru-RU"/>
        </a:p>
      </dgm:t>
    </dgm:pt>
    <dgm:pt modelId="{7A0E3775-B5FA-4A12-8908-2026E6C1B38D}">
      <dgm:prSet/>
      <dgm:spPr>
        <a:solidFill>
          <a:schemeClr val="accent1"/>
        </a:solidFill>
      </dgm:spPr>
      <dgm:t>
        <a:bodyPr/>
        <a:lstStyle/>
        <a:p>
          <a:r>
            <a:rPr lang="ru-RU" b="1" dirty="0">
              <a:latin typeface="Calibri"/>
            </a:rPr>
            <a:t>↘  ↗</a:t>
          </a:r>
          <a:endParaRPr lang="ru-RU" dirty="0"/>
        </a:p>
      </dgm:t>
    </dgm:pt>
    <dgm:pt modelId="{09B78679-D384-4F4B-AB28-D9822F3061CA}" type="parTrans" cxnId="{FA372DC4-4FAE-4FC3-A561-9C9484DE9DAA}">
      <dgm:prSet/>
      <dgm:spPr/>
      <dgm:t>
        <a:bodyPr/>
        <a:lstStyle/>
        <a:p>
          <a:endParaRPr lang="ru-RU"/>
        </a:p>
      </dgm:t>
    </dgm:pt>
    <dgm:pt modelId="{D0FB2EAB-7C2C-4D1F-A0CC-4ABE1E1D3FF0}" type="sibTrans" cxnId="{FA372DC4-4FAE-4FC3-A561-9C9484DE9DAA}">
      <dgm:prSet/>
      <dgm:spPr/>
      <dgm:t>
        <a:bodyPr/>
        <a:lstStyle/>
        <a:p>
          <a:endParaRPr lang="ru-RU"/>
        </a:p>
      </dgm:t>
    </dgm:pt>
    <dgm:pt modelId="{2F7720FB-DF10-499F-85ED-F3E385AF792D}">
      <dgm:prSet/>
      <dgm:spPr>
        <a:solidFill>
          <a:schemeClr val="accent1"/>
        </a:solidFill>
      </dgm:spPr>
      <dgm:t>
        <a:bodyPr/>
        <a:lstStyle/>
        <a:p>
          <a:r>
            <a:rPr lang="ru-RU" b="1" dirty="0">
              <a:latin typeface="Calibri"/>
            </a:rPr>
            <a:t>↗  ↘</a:t>
          </a:r>
          <a:endParaRPr lang="ru-RU" dirty="0"/>
        </a:p>
      </dgm:t>
    </dgm:pt>
    <dgm:pt modelId="{DC9F9B11-FD79-4909-970D-6ACA252DCB38}" type="parTrans" cxnId="{C41777E1-4BBD-4905-A486-F98E78E7DFB5}">
      <dgm:prSet/>
      <dgm:spPr/>
      <dgm:t>
        <a:bodyPr/>
        <a:lstStyle/>
        <a:p>
          <a:endParaRPr lang="ru-RU"/>
        </a:p>
      </dgm:t>
    </dgm:pt>
    <dgm:pt modelId="{8081E0B8-03CF-47B5-B852-5D27E893FD1F}" type="sibTrans" cxnId="{C41777E1-4BBD-4905-A486-F98E78E7DFB5}">
      <dgm:prSet/>
      <dgm:spPr/>
      <dgm:t>
        <a:bodyPr/>
        <a:lstStyle/>
        <a:p>
          <a:endParaRPr lang="ru-RU"/>
        </a:p>
      </dgm:t>
    </dgm:pt>
    <dgm:pt modelId="{91F24782-BD6F-4DBD-B72C-A161FC90D674}" type="pres">
      <dgm:prSet presAssocID="{728E06C6-7E3A-486D-ABA3-C62572A6101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103BA0-D022-415A-9A66-8B4AE7636AFC}" type="pres">
      <dgm:prSet presAssocID="{87F92319-589A-4EE1-ADFA-B35731591A28}" presName="root1" presStyleCnt="0"/>
      <dgm:spPr/>
    </dgm:pt>
    <dgm:pt modelId="{7DCE90A5-F96A-4660-B7C6-5626124E12C3}" type="pres">
      <dgm:prSet presAssocID="{87F92319-589A-4EE1-ADFA-B35731591A28}" presName="LevelOneTextNode" presStyleLbl="node0" presStyleIdx="0" presStyleCnt="1" custScaleY="157323" custLinFactNeighborY="53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FA4A1F-0388-42B2-B7DA-8D3903E311FB}" type="pres">
      <dgm:prSet presAssocID="{87F92319-589A-4EE1-ADFA-B35731591A28}" presName="level2hierChild" presStyleCnt="0"/>
      <dgm:spPr/>
    </dgm:pt>
    <dgm:pt modelId="{75E213C7-75F6-4EAD-B870-5225256F5E7C}" type="pres">
      <dgm:prSet presAssocID="{32BC7719-F083-4C50-86A6-912CAB2BE739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A182B47F-E406-4322-9048-12F688FB0F98}" type="pres">
      <dgm:prSet presAssocID="{32BC7719-F083-4C50-86A6-912CAB2BE739}" presName="connTx" presStyleLbl="parChTrans1D2" presStyleIdx="0" presStyleCnt="4"/>
      <dgm:spPr/>
      <dgm:t>
        <a:bodyPr/>
        <a:lstStyle/>
        <a:p>
          <a:endParaRPr lang="ru-RU"/>
        </a:p>
      </dgm:t>
    </dgm:pt>
    <dgm:pt modelId="{16C2896C-10D3-4E42-BDA2-3053C10EC32C}" type="pres">
      <dgm:prSet presAssocID="{08B639E0-EA69-48AB-A63A-72AA7EDA47CF}" presName="root2" presStyleCnt="0"/>
      <dgm:spPr/>
    </dgm:pt>
    <dgm:pt modelId="{3CD5376C-27AB-4400-8F97-9AD20BCDA5CA}" type="pres">
      <dgm:prSet presAssocID="{08B639E0-EA69-48AB-A63A-72AA7EDA47CF}" presName="LevelTwoTextNode" presStyleLbl="node2" presStyleIdx="0" presStyleCnt="4" custLinFactNeighborX="-18969" custLinFactNeighborY="-427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2E7E7D-71E1-4AA4-B3EB-4C12475DE6BF}" type="pres">
      <dgm:prSet presAssocID="{08B639E0-EA69-48AB-A63A-72AA7EDA47CF}" presName="level3hierChild" presStyleCnt="0"/>
      <dgm:spPr/>
    </dgm:pt>
    <dgm:pt modelId="{9E04D315-0CD4-4986-A1E6-176D98288556}" type="pres">
      <dgm:prSet presAssocID="{64D98048-5DE1-4230-B7D0-E92E8DAF4C76}" presName="conn2-1" presStyleLbl="parChTrans1D3" presStyleIdx="0" presStyleCnt="7"/>
      <dgm:spPr/>
      <dgm:t>
        <a:bodyPr/>
        <a:lstStyle/>
        <a:p>
          <a:endParaRPr lang="ru-RU"/>
        </a:p>
      </dgm:t>
    </dgm:pt>
    <dgm:pt modelId="{EBF2BD80-4129-44C2-B633-D1F391125CEF}" type="pres">
      <dgm:prSet presAssocID="{64D98048-5DE1-4230-B7D0-E92E8DAF4C76}" presName="connTx" presStyleLbl="parChTrans1D3" presStyleIdx="0" presStyleCnt="7"/>
      <dgm:spPr/>
      <dgm:t>
        <a:bodyPr/>
        <a:lstStyle/>
        <a:p>
          <a:endParaRPr lang="ru-RU"/>
        </a:p>
      </dgm:t>
    </dgm:pt>
    <dgm:pt modelId="{1CDD01AB-F396-4313-9015-155F084C5677}" type="pres">
      <dgm:prSet presAssocID="{38C3F39D-9F3A-4717-992D-448ADA8A40F7}" presName="root2" presStyleCnt="0"/>
      <dgm:spPr/>
    </dgm:pt>
    <dgm:pt modelId="{E5D95516-C476-4CD5-B4B0-92656884084B}" type="pres">
      <dgm:prSet presAssocID="{38C3F39D-9F3A-4717-992D-448ADA8A40F7}" presName="LevelTwoTextNode" presStyleLbl="node3" presStyleIdx="0" presStyleCnt="7" custScaleX="96781" custScaleY="60105" custLinFactNeighborX="-46284" custLinFactNeighborY="-345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FAFA3F-8FAA-4208-B41F-E7E8A5F3D956}" type="pres">
      <dgm:prSet presAssocID="{38C3F39D-9F3A-4717-992D-448ADA8A40F7}" presName="level3hierChild" presStyleCnt="0"/>
      <dgm:spPr/>
    </dgm:pt>
    <dgm:pt modelId="{FCD3FAE7-8352-441F-9131-3A8511CED5E2}" type="pres">
      <dgm:prSet presAssocID="{A01D1E2F-4D91-477A-9715-76B1EAE9D1BE}" presName="conn2-1" presStyleLbl="parChTrans1D4" presStyleIdx="0" presStyleCnt="6"/>
      <dgm:spPr/>
      <dgm:t>
        <a:bodyPr/>
        <a:lstStyle/>
        <a:p>
          <a:endParaRPr lang="ru-RU"/>
        </a:p>
      </dgm:t>
    </dgm:pt>
    <dgm:pt modelId="{FBA959FA-90F3-4A6C-B2A6-C2AC0852DDA1}" type="pres">
      <dgm:prSet presAssocID="{A01D1E2F-4D91-477A-9715-76B1EAE9D1BE}" presName="connTx" presStyleLbl="parChTrans1D4" presStyleIdx="0" presStyleCnt="6"/>
      <dgm:spPr/>
      <dgm:t>
        <a:bodyPr/>
        <a:lstStyle/>
        <a:p>
          <a:endParaRPr lang="ru-RU"/>
        </a:p>
      </dgm:t>
    </dgm:pt>
    <dgm:pt modelId="{FE573203-1D64-4356-B741-DB79565A95D9}" type="pres">
      <dgm:prSet presAssocID="{50807E86-314C-4FC5-93D6-FC6D789ADA78}" presName="root2" presStyleCnt="0"/>
      <dgm:spPr/>
    </dgm:pt>
    <dgm:pt modelId="{0DD78867-A208-4439-8ABF-14D2F64B6A7B}" type="pres">
      <dgm:prSet presAssocID="{50807E86-314C-4FC5-93D6-FC6D789ADA78}" presName="LevelTwoTextNode" presStyleLbl="node4" presStyleIdx="0" presStyleCnt="6" custScaleX="47014" custScaleY="48974" custLinFactNeighborX="-71084" custLinFactNeighborY="-340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16FA24-673D-462C-9A82-EE87A778869E}" type="pres">
      <dgm:prSet presAssocID="{50807E86-314C-4FC5-93D6-FC6D789ADA78}" presName="level3hierChild" presStyleCnt="0"/>
      <dgm:spPr/>
    </dgm:pt>
    <dgm:pt modelId="{7716C8C1-D56B-45E1-8B4B-5BB53DCE363E}" type="pres">
      <dgm:prSet presAssocID="{629EAA31-198B-4C22-807B-D035CBB82502}" presName="conn2-1" presStyleLbl="parChTrans1D3" presStyleIdx="1" presStyleCnt="7"/>
      <dgm:spPr/>
      <dgm:t>
        <a:bodyPr/>
        <a:lstStyle/>
        <a:p>
          <a:endParaRPr lang="ru-RU"/>
        </a:p>
      </dgm:t>
    </dgm:pt>
    <dgm:pt modelId="{8CC087A7-3C44-4D2E-B95C-CD517FFA9D59}" type="pres">
      <dgm:prSet presAssocID="{629EAA31-198B-4C22-807B-D035CBB82502}" presName="connTx" presStyleLbl="parChTrans1D3" presStyleIdx="1" presStyleCnt="7"/>
      <dgm:spPr/>
      <dgm:t>
        <a:bodyPr/>
        <a:lstStyle/>
        <a:p>
          <a:endParaRPr lang="ru-RU"/>
        </a:p>
      </dgm:t>
    </dgm:pt>
    <dgm:pt modelId="{366EB9DD-D9BF-4743-8C69-296F7B41C004}" type="pres">
      <dgm:prSet presAssocID="{96BE0D6F-CC35-41D6-9055-0E40E069A95A}" presName="root2" presStyleCnt="0"/>
      <dgm:spPr/>
    </dgm:pt>
    <dgm:pt modelId="{68476538-2480-4E3B-B427-B7B31A15A634}" type="pres">
      <dgm:prSet presAssocID="{96BE0D6F-CC35-41D6-9055-0E40E069A95A}" presName="LevelTwoTextNode" presStyleLbl="node3" presStyleIdx="1" presStyleCnt="7" custScaleX="98076" custScaleY="75371" custLinFactNeighborX="-45711" custLinFactNeighborY="-25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FAF506-0C1B-4418-B4A6-9BA485263736}" type="pres">
      <dgm:prSet presAssocID="{96BE0D6F-CC35-41D6-9055-0E40E069A95A}" presName="level3hierChild" presStyleCnt="0"/>
      <dgm:spPr/>
    </dgm:pt>
    <dgm:pt modelId="{F369E784-AE80-4CF1-BEC3-BE9D53FBC64D}" type="pres">
      <dgm:prSet presAssocID="{32AEE000-FFD6-4066-99F5-EF44DE612F8A}" presName="conn2-1" presStyleLbl="parChTrans1D4" presStyleIdx="1" presStyleCnt="6"/>
      <dgm:spPr/>
      <dgm:t>
        <a:bodyPr/>
        <a:lstStyle/>
        <a:p>
          <a:endParaRPr lang="ru-RU"/>
        </a:p>
      </dgm:t>
    </dgm:pt>
    <dgm:pt modelId="{43F6566C-D949-4F33-BD1C-EC92700BE75E}" type="pres">
      <dgm:prSet presAssocID="{32AEE000-FFD6-4066-99F5-EF44DE612F8A}" presName="connTx" presStyleLbl="parChTrans1D4" presStyleIdx="1" presStyleCnt="6"/>
      <dgm:spPr/>
      <dgm:t>
        <a:bodyPr/>
        <a:lstStyle/>
        <a:p>
          <a:endParaRPr lang="ru-RU"/>
        </a:p>
      </dgm:t>
    </dgm:pt>
    <dgm:pt modelId="{71F168B7-BF6B-4E15-B833-9AD0CEB9F768}" type="pres">
      <dgm:prSet presAssocID="{79295E59-0404-4113-B47F-9590D30C86E5}" presName="root2" presStyleCnt="0"/>
      <dgm:spPr/>
    </dgm:pt>
    <dgm:pt modelId="{EF009778-34CC-451D-B4F7-1427400AA398}" type="pres">
      <dgm:prSet presAssocID="{79295E59-0404-4113-B47F-9590D30C86E5}" presName="LevelTwoTextNode" presStyleLbl="node4" presStyleIdx="1" presStyleCnt="6" custScaleX="45116" custScaleY="45763" custLinFactNeighborX="-69012" custLinFactNeighborY="-11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FD8107-68AC-459C-8102-5D6A0DEFB4CB}" type="pres">
      <dgm:prSet presAssocID="{79295E59-0404-4113-B47F-9590D30C86E5}" presName="level3hierChild" presStyleCnt="0"/>
      <dgm:spPr/>
    </dgm:pt>
    <dgm:pt modelId="{A7051DAF-C8E2-4B35-A901-CD4F45C4B80C}" type="pres">
      <dgm:prSet presAssocID="{405DE0A5-EAA0-4038-B68C-751F48F9E791}" presName="conn2-1" presStyleLbl="parChTrans1D4" presStyleIdx="2" presStyleCnt="6"/>
      <dgm:spPr/>
      <dgm:t>
        <a:bodyPr/>
        <a:lstStyle/>
        <a:p>
          <a:endParaRPr lang="ru-RU"/>
        </a:p>
      </dgm:t>
    </dgm:pt>
    <dgm:pt modelId="{5AF6172D-FD39-4A13-8F03-AAEB87EF7B76}" type="pres">
      <dgm:prSet presAssocID="{405DE0A5-EAA0-4038-B68C-751F48F9E791}" presName="connTx" presStyleLbl="parChTrans1D4" presStyleIdx="2" presStyleCnt="6"/>
      <dgm:spPr/>
      <dgm:t>
        <a:bodyPr/>
        <a:lstStyle/>
        <a:p>
          <a:endParaRPr lang="ru-RU"/>
        </a:p>
      </dgm:t>
    </dgm:pt>
    <dgm:pt modelId="{F74594C8-8649-4472-85D2-4C381FF737F0}" type="pres">
      <dgm:prSet presAssocID="{4FD53FAF-7547-405D-95DE-7F78EF25D5AB}" presName="root2" presStyleCnt="0"/>
      <dgm:spPr/>
    </dgm:pt>
    <dgm:pt modelId="{035C52AB-2EA9-4DDD-A647-3566EB646229}" type="pres">
      <dgm:prSet presAssocID="{4FD53FAF-7547-405D-95DE-7F78EF25D5AB}" presName="LevelTwoTextNode" presStyleLbl="node4" presStyleIdx="2" presStyleCnt="6" custScaleX="45454" custScaleY="42284" custLinFactNeighborX="-69012" custLinFactNeighborY="-145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F2C3C3-76FD-4A0B-B45D-861B94A64C0A}" type="pres">
      <dgm:prSet presAssocID="{4FD53FAF-7547-405D-95DE-7F78EF25D5AB}" presName="level3hierChild" presStyleCnt="0"/>
      <dgm:spPr/>
    </dgm:pt>
    <dgm:pt modelId="{4FC08C1F-B445-4703-BC97-174CE51705E2}" type="pres">
      <dgm:prSet presAssocID="{C23E402E-257C-4296-9A61-C575B98FDC1C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4B4E4AD2-A1F2-41DC-A0E6-FA8ECD4550A4}" type="pres">
      <dgm:prSet presAssocID="{C23E402E-257C-4296-9A61-C575B98FDC1C}" presName="connTx" presStyleLbl="parChTrans1D2" presStyleIdx="1" presStyleCnt="4"/>
      <dgm:spPr/>
      <dgm:t>
        <a:bodyPr/>
        <a:lstStyle/>
        <a:p>
          <a:endParaRPr lang="ru-RU"/>
        </a:p>
      </dgm:t>
    </dgm:pt>
    <dgm:pt modelId="{D823EB61-1B05-484D-A4C1-1676EFA36161}" type="pres">
      <dgm:prSet presAssocID="{5F1A6294-A71A-4162-894A-A3D4DC0ABA85}" presName="root2" presStyleCnt="0"/>
      <dgm:spPr/>
    </dgm:pt>
    <dgm:pt modelId="{6ADF108E-544C-404F-9FB8-56078768EA0A}" type="pres">
      <dgm:prSet presAssocID="{5F1A6294-A71A-4162-894A-A3D4DC0ABA85}" presName="LevelTwoTextNode" presStyleLbl="node2" presStyleIdx="1" presStyleCnt="4" custLinFactNeighborX="-14518" custLinFactNeighborY="-292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736A16-326C-43E0-A42E-20746F95943D}" type="pres">
      <dgm:prSet presAssocID="{5F1A6294-A71A-4162-894A-A3D4DC0ABA85}" presName="level3hierChild" presStyleCnt="0"/>
      <dgm:spPr/>
    </dgm:pt>
    <dgm:pt modelId="{CB0C601E-8F6C-4300-A9F7-903B6B890BBA}" type="pres">
      <dgm:prSet presAssocID="{7343D16A-D41D-4F95-946B-7B120991C621}" presName="conn2-1" presStyleLbl="parChTrans1D3" presStyleIdx="2" presStyleCnt="7"/>
      <dgm:spPr/>
      <dgm:t>
        <a:bodyPr/>
        <a:lstStyle/>
        <a:p>
          <a:endParaRPr lang="ru-RU"/>
        </a:p>
      </dgm:t>
    </dgm:pt>
    <dgm:pt modelId="{71F213C0-D805-431B-BA9F-7370D792FBAF}" type="pres">
      <dgm:prSet presAssocID="{7343D16A-D41D-4F95-946B-7B120991C621}" presName="connTx" presStyleLbl="parChTrans1D3" presStyleIdx="2" presStyleCnt="7"/>
      <dgm:spPr/>
      <dgm:t>
        <a:bodyPr/>
        <a:lstStyle/>
        <a:p>
          <a:endParaRPr lang="ru-RU"/>
        </a:p>
      </dgm:t>
    </dgm:pt>
    <dgm:pt modelId="{4D430A24-7597-47B2-8E99-19250AFD1B1C}" type="pres">
      <dgm:prSet presAssocID="{7CFA9048-D906-41FD-A6C2-64DE1989173E}" presName="root2" presStyleCnt="0"/>
      <dgm:spPr/>
    </dgm:pt>
    <dgm:pt modelId="{D39095AF-C25E-45C2-8215-75771ED6DAA6}" type="pres">
      <dgm:prSet presAssocID="{7CFA9048-D906-41FD-A6C2-64DE1989173E}" presName="LevelTwoTextNode" presStyleLbl="node3" presStyleIdx="2" presStyleCnt="7" custScaleX="42841" custScaleY="48350" custLinFactNeighborX="-33046" custLinFactNeighborY="-283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DCED86-7A8F-42FC-B600-6DA163293731}" type="pres">
      <dgm:prSet presAssocID="{7CFA9048-D906-41FD-A6C2-64DE1989173E}" presName="level3hierChild" presStyleCnt="0"/>
      <dgm:spPr/>
    </dgm:pt>
    <dgm:pt modelId="{E3EA3CF6-F494-47F6-87F9-610827DD64B6}" type="pres">
      <dgm:prSet presAssocID="{352958A4-0366-4547-8807-BA5FB6CF455A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9214629F-645B-469E-9752-260542A7E6E9}" type="pres">
      <dgm:prSet presAssocID="{352958A4-0366-4547-8807-BA5FB6CF455A}" presName="connTx" presStyleLbl="parChTrans1D2" presStyleIdx="2" presStyleCnt="4"/>
      <dgm:spPr/>
      <dgm:t>
        <a:bodyPr/>
        <a:lstStyle/>
        <a:p>
          <a:endParaRPr lang="ru-RU"/>
        </a:p>
      </dgm:t>
    </dgm:pt>
    <dgm:pt modelId="{984FED70-3ABC-40EE-8B1F-144B542FF4C7}" type="pres">
      <dgm:prSet presAssocID="{F78CFD27-1BE1-439D-A3FC-100E2B1E2394}" presName="root2" presStyleCnt="0"/>
      <dgm:spPr/>
    </dgm:pt>
    <dgm:pt modelId="{C10BD5E2-B9A8-4F72-BB4F-109D86141340}" type="pres">
      <dgm:prSet presAssocID="{F78CFD27-1BE1-439D-A3FC-100E2B1E2394}" presName="LevelTwoTextNode" presStyleLbl="node2" presStyleIdx="2" presStyleCnt="4" custScaleX="98718" custScaleY="95725" custLinFactNeighborX="-13016" custLinFactNeighborY="-12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14F1DB-FEA8-4960-8667-FB13455E2323}" type="pres">
      <dgm:prSet presAssocID="{F78CFD27-1BE1-439D-A3FC-100E2B1E2394}" presName="level3hierChild" presStyleCnt="0"/>
      <dgm:spPr/>
    </dgm:pt>
    <dgm:pt modelId="{277D1005-E83A-4E59-AEB2-7B5FEEC995AD}" type="pres">
      <dgm:prSet presAssocID="{B3D98921-684F-4BAF-8C6F-0B184B1734E3}" presName="conn2-1" presStyleLbl="parChTrans1D3" presStyleIdx="3" presStyleCnt="7"/>
      <dgm:spPr/>
      <dgm:t>
        <a:bodyPr/>
        <a:lstStyle/>
        <a:p>
          <a:endParaRPr lang="ru-RU"/>
        </a:p>
      </dgm:t>
    </dgm:pt>
    <dgm:pt modelId="{A582BAA1-EBDE-4BD4-B870-D06D9DF21D0D}" type="pres">
      <dgm:prSet presAssocID="{B3D98921-684F-4BAF-8C6F-0B184B1734E3}" presName="connTx" presStyleLbl="parChTrans1D3" presStyleIdx="3" presStyleCnt="7"/>
      <dgm:spPr/>
      <dgm:t>
        <a:bodyPr/>
        <a:lstStyle/>
        <a:p>
          <a:endParaRPr lang="ru-RU"/>
        </a:p>
      </dgm:t>
    </dgm:pt>
    <dgm:pt modelId="{9364AE4C-0244-419F-B0CA-29F646411CEF}" type="pres">
      <dgm:prSet presAssocID="{9371FAB1-B63D-4640-9F26-C4B29D92F1AC}" presName="root2" presStyleCnt="0"/>
      <dgm:spPr/>
    </dgm:pt>
    <dgm:pt modelId="{94F18F8C-B872-42CA-9208-7D12D8576330}" type="pres">
      <dgm:prSet presAssocID="{9371FAB1-B63D-4640-9F26-C4B29D92F1AC}" presName="LevelTwoTextNode" presStyleLbl="node3" presStyleIdx="3" presStyleCnt="7" custScaleX="93812" custScaleY="52385" custLinFactNeighborX="-40504" custLinFactNeighborY="4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98BC24-F557-488E-A8F3-F4ADF8888B31}" type="pres">
      <dgm:prSet presAssocID="{9371FAB1-B63D-4640-9F26-C4B29D92F1AC}" presName="level3hierChild" presStyleCnt="0"/>
      <dgm:spPr/>
    </dgm:pt>
    <dgm:pt modelId="{6AD22B89-D265-43AB-A994-DD1CEB0952E5}" type="pres">
      <dgm:prSet presAssocID="{61C70CAA-A0E4-4810-AA99-3CBC31F3A7E8}" presName="conn2-1" presStyleLbl="parChTrans1D4" presStyleIdx="3" presStyleCnt="6"/>
      <dgm:spPr/>
      <dgm:t>
        <a:bodyPr/>
        <a:lstStyle/>
        <a:p>
          <a:endParaRPr lang="ru-RU"/>
        </a:p>
      </dgm:t>
    </dgm:pt>
    <dgm:pt modelId="{9475C1BB-36D3-41EE-AB18-1B68F0DA7BE8}" type="pres">
      <dgm:prSet presAssocID="{61C70CAA-A0E4-4810-AA99-3CBC31F3A7E8}" presName="connTx" presStyleLbl="parChTrans1D4" presStyleIdx="3" presStyleCnt="6"/>
      <dgm:spPr/>
      <dgm:t>
        <a:bodyPr/>
        <a:lstStyle/>
        <a:p>
          <a:endParaRPr lang="ru-RU"/>
        </a:p>
      </dgm:t>
    </dgm:pt>
    <dgm:pt modelId="{A7A128AD-6977-4888-BF65-33B6CA965FE5}" type="pres">
      <dgm:prSet presAssocID="{11CC94A5-0A1D-4988-934D-8B09213BB494}" presName="root2" presStyleCnt="0"/>
      <dgm:spPr/>
    </dgm:pt>
    <dgm:pt modelId="{2FCED2C1-878C-48DD-8B65-9F143EA9F144}" type="pres">
      <dgm:prSet presAssocID="{11CC94A5-0A1D-4988-934D-8B09213BB494}" presName="LevelTwoTextNode" presStyleLbl="node4" presStyleIdx="3" presStyleCnt="6" custScaleX="42694" custScaleY="45347" custLinFactNeighborX="-64291" custLinFactNeighborY="-494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2B5BFA-BE2F-4CB3-88AF-A85D10A01AB5}" type="pres">
      <dgm:prSet presAssocID="{11CC94A5-0A1D-4988-934D-8B09213BB494}" presName="level3hierChild" presStyleCnt="0"/>
      <dgm:spPr/>
    </dgm:pt>
    <dgm:pt modelId="{C1AC3C57-ADF3-4F31-B4D4-45792DAC4F32}" type="pres">
      <dgm:prSet presAssocID="{2D4775EA-7E25-4BF2-A567-5C571191AB62}" presName="conn2-1" presStyleLbl="parChTrans1D3" presStyleIdx="4" presStyleCnt="7"/>
      <dgm:spPr/>
      <dgm:t>
        <a:bodyPr/>
        <a:lstStyle/>
        <a:p>
          <a:endParaRPr lang="ru-RU"/>
        </a:p>
      </dgm:t>
    </dgm:pt>
    <dgm:pt modelId="{6DFD9EC7-6FC0-4315-B0C9-DC434A2E1735}" type="pres">
      <dgm:prSet presAssocID="{2D4775EA-7E25-4BF2-A567-5C571191AB62}" presName="connTx" presStyleLbl="parChTrans1D3" presStyleIdx="4" presStyleCnt="7"/>
      <dgm:spPr/>
      <dgm:t>
        <a:bodyPr/>
        <a:lstStyle/>
        <a:p>
          <a:endParaRPr lang="ru-RU"/>
        </a:p>
      </dgm:t>
    </dgm:pt>
    <dgm:pt modelId="{0453E225-0D2F-4624-9C2D-A85D681EADF1}" type="pres">
      <dgm:prSet presAssocID="{57ED788E-AA65-479D-8E79-25BB2783BC38}" presName="root2" presStyleCnt="0"/>
      <dgm:spPr/>
    </dgm:pt>
    <dgm:pt modelId="{D9AC93D4-7FA8-4628-83C0-1DB3A70CDC1C}" type="pres">
      <dgm:prSet presAssocID="{57ED788E-AA65-479D-8E79-25BB2783BC38}" presName="LevelTwoTextNode" presStyleLbl="node3" presStyleIdx="4" presStyleCnt="7" custScaleX="97613" custScaleY="54946" custLinFactNeighborX="-41336" custLinFactNeighborY="-76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1D83E5-67CE-41BC-8FC9-90268B1AA62D}" type="pres">
      <dgm:prSet presAssocID="{57ED788E-AA65-479D-8E79-25BB2783BC38}" presName="level3hierChild" presStyleCnt="0"/>
      <dgm:spPr/>
    </dgm:pt>
    <dgm:pt modelId="{25A4A1FA-E300-4DFA-A4BE-9819D1A4753A}" type="pres">
      <dgm:prSet presAssocID="{096D805A-A5E2-4548-8DBA-DE32500E95B5}" presName="conn2-1" presStyleLbl="parChTrans1D4" presStyleIdx="4" presStyleCnt="6"/>
      <dgm:spPr/>
      <dgm:t>
        <a:bodyPr/>
        <a:lstStyle/>
        <a:p>
          <a:endParaRPr lang="ru-RU"/>
        </a:p>
      </dgm:t>
    </dgm:pt>
    <dgm:pt modelId="{03374E69-FE3C-418F-9510-318BD913F39F}" type="pres">
      <dgm:prSet presAssocID="{096D805A-A5E2-4548-8DBA-DE32500E95B5}" presName="connTx" presStyleLbl="parChTrans1D4" presStyleIdx="4" presStyleCnt="6"/>
      <dgm:spPr/>
      <dgm:t>
        <a:bodyPr/>
        <a:lstStyle/>
        <a:p>
          <a:endParaRPr lang="ru-RU"/>
        </a:p>
      </dgm:t>
    </dgm:pt>
    <dgm:pt modelId="{4395E2F1-AB9D-47D7-94B6-4C76C7493BD6}" type="pres">
      <dgm:prSet presAssocID="{7599C647-8AC6-40B7-BE97-552421D36208}" presName="root2" presStyleCnt="0"/>
      <dgm:spPr/>
    </dgm:pt>
    <dgm:pt modelId="{D7A69E64-6A5B-4275-A30C-DBC667481A6A}" type="pres">
      <dgm:prSet presAssocID="{7599C647-8AC6-40B7-BE97-552421D36208}" presName="LevelTwoTextNode" presStyleLbl="node4" presStyleIdx="4" presStyleCnt="6" custScaleX="42148" custScaleY="50625" custLinFactNeighborX="-66612" custLinFactNeighborY="-312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97E415-566F-4CC2-BE35-7DF1F6B543AB}" type="pres">
      <dgm:prSet presAssocID="{7599C647-8AC6-40B7-BE97-552421D36208}" presName="level3hierChild" presStyleCnt="0"/>
      <dgm:spPr/>
    </dgm:pt>
    <dgm:pt modelId="{DC4D7F56-16DD-4A5C-89EA-A46C78752010}" type="pres">
      <dgm:prSet presAssocID="{542FEA27-F9B4-4E8E-9FCB-B16806FCA934}" presName="conn2-1" presStyleLbl="parChTrans1D4" presStyleIdx="5" presStyleCnt="6"/>
      <dgm:spPr/>
      <dgm:t>
        <a:bodyPr/>
        <a:lstStyle/>
        <a:p>
          <a:endParaRPr lang="ru-RU"/>
        </a:p>
      </dgm:t>
    </dgm:pt>
    <dgm:pt modelId="{749156DF-5F50-4FA0-A7D0-D3DDD0B1C501}" type="pres">
      <dgm:prSet presAssocID="{542FEA27-F9B4-4E8E-9FCB-B16806FCA934}" presName="connTx" presStyleLbl="parChTrans1D4" presStyleIdx="5" presStyleCnt="6"/>
      <dgm:spPr/>
      <dgm:t>
        <a:bodyPr/>
        <a:lstStyle/>
        <a:p>
          <a:endParaRPr lang="ru-RU"/>
        </a:p>
      </dgm:t>
    </dgm:pt>
    <dgm:pt modelId="{1F0C51FA-5C7C-4F8A-BDB8-5EFF7E659D39}" type="pres">
      <dgm:prSet presAssocID="{6AD74A3E-FC2D-4568-90D9-4D1AFA0CBC21}" presName="root2" presStyleCnt="0"/>
      <dgm:spPr/>
    </dgm:pt>
    <dgm:pt modelId="{C6830710-FB6B-4F17-8E50-3797057C669E}" type="pres">
      <dgm:prSet presAssocID="{6AD74A3E-FC2D-4568-90D9-4D1AFA0CBC21}" presName="LevelTwoTextNode" presStyleLbl="node4" presStyleIdx="5" presStyleCnt="6" custScaleX="41530" custScaleY="44479" custLinFactNeighborX="-67257" custLinFactNeighborY="-403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5CB1F5-9219-472C-BDD1-5724DB658F50}" type="pres">
      <dgm:prSet presAssocID="{6AD74A3E-FC2D-4568-90D9-4D1AFA0CBC21}" presName="level3hierChild" presStyleCnt="0"/>
      <dgm:spPr/>
    </dgm:pt>
    <dgm:pt modelId="{49148B82-403C-4662-8AC6-2777FA922F16}" type="pres">
      <dgm:prSet presAssocID="{9C40E0C3-DF36-452E-BEDF-ADB8E9D6BD6C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2B0DAD21-D17B-4ABB-A0AC-3FAF1A49A7C2}" type="pres">
      <dgm:prSet presAssocID="{9C40E0C3-DF36-452E-BEDF-ADB8E9D6BD6C}" presName="connTx" presStyleLbl="parChTrans1D2" presStyleIdx="3" presStyleCnt="4"/>
      <dgm:spPr/>
      <dgm:t>
        <a:bodyPr/>
        <a:lstStyle/>
        <a:p>
          <a:endParaRPr lang="ru-RU"/>
        </a:p>
      </dgm:t>
    </dgm:pt>
    <dgm:pt modelId="{3061BB71-2E9E-4286-A2F6-7CCC36A3D997}" type="pres">
      <dgm:prSet presAssocID="{6A2B8583-2B34-4C5E-9DBB-8405F6DDC5BC}" presName="root2" presStyleCnt="0"/>
      <dgm:spPr/>
    </dgm:pt>
    <dgm:pt modelId="{A57876F4-95E0-4D6E-B537-C1ED1C80CBF8}" type="pres">
      <dgm:prSet presAssocID="{6A2B8583-2B34-4C5E-9DBB-8405F6DDC5BC}" presName="LevelTwoTextNode" presStyleLbl="node2" presStyleIdx="3" presStyleCnt="4" custLinFactNeighborX="-9267" custLinFactNeighborY="92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F6A22A-6303-45E9-B7C3-506740FEF17B}" type="pres">
      <dgm:prSet presAssocID="{6A2B8583-2B34-4C5E-9DBB-8405F6DDC5BC}" presName="level3hierChild" presStyleCnt="0"/>
      <dgm:spPr/>
    </dgm:pt>
    <dgm:pt modelId="{6CC3D584-052A-4032-9F09-91894965B6D0}" type="pres">
      <dgm:prSet presAssocID="{09B78679-D384-4F4B-AB28-D9822F3061CA}" presName="conn2-1" presStyleLbl="parChTrans1D3" presStyleIdx="5" presStyleCnt="7"/>
      <dgm:spPr/>
      <dgm:t>
        <a:bodyPr/>
        <a:lstStyle/>
        <a:p>
          <a:endParaRPr lang="ru-RU"/>
        </a:p>
      </dgm:t>
    </dgm:pt>
    <dgm:pt modelId="{53489032-ED57-49F7-ACF9-A08F4E17EACA}" type="pres">
      <dgm:prSet presAssocID="{09B78679-D384-4F4B-AB28-D9822F3061CA}" presName="connTx" presStyleLbl="parChTrans1D3" presStyleIdx="5" presStyleCnt="7"/>
      <dgm:spPr/>
      <dgm:t>
        <a:bodyPr/>
        <a:lstStyle/>
        <a:p>
          <a:endParaRPr lang="ru-RU"/>
        </a:p>
      </dgm:t>
    </dgm:pt>
    <dgm:pt modelId="{54523A0F-9D65-4634-BC01-7B1FFFEACE47}" type="pres">
      <dgm:prSet presAssocID="{7A0E3775-B5FA-4A12-8908-2026E6C1B38D}" presName="root2" presStyleCnt="0"/>
      <dgm:spPr/>
    </dgm:pt>
    <dgm:pt modelId="{05176EF2-8DDB-4B3A-A54E-E716505A8D85}" type="pres">
      <dgm:prSet presAssocID="{7A0E3775-B5FA-4A12-8908-2026E6C1B38D}" presName="LevelTwoTextNode" presStyleLbl="node3" presStyleIdx="5" presStyleCnt="7" custScaleX="42148" custScaleY="50625" custLinFactNeighborX="-14094" custLinFactNeighborY="120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2F846C-7673-4B69-A672-20B14A24B497}" type="pres">
      <dgm:prSet presAssocID="{7A0E3775-B5FA-4A12-8908-2026E6C1B38D}" presName="level3hierChild" presStyleCnt="0"/>
      <dgm:spPr/>
    </dgm:pt>
    <dgm:pt modelId="{B3ED0F1F-C5AB-46DA-9724-B5E77890B432}" type="pres">
      <dgm:prSet presAssocID="{DC9F9B11-FD79-4909-970D-6ACA252DCB38}" presName="conn2-1" presStyleLbl="parChTrans1D3" presStyleIdx="6" presStyleCnt="7"/>
      <dgm:spPr/>
      <dgm:t>
        <a:bodyPr/>
        <a:lstStyle/>
        <a:p>
          <a:endParaRPr lang="ru-RU"/>
        </a:p>
      </dgm:t>
    </dgm:pt>
    <dgm:pt modelId="{765D9A91-FE19-4F86-A41E-9CFFA6235788}" type="pres">
      <dgm:prSet presAssocID="{DC9F9B11-FD79-4909-970D-6ACA252DCB38}" presName="connTx" presStyleLbl="parChTrans1D3" presStyleIdx="6" presStyleCnt="7"/>
      <dgm:spPr/>
      <dgm:t>
        <a:bodyPr/>
        <a:lstStyle/>
        <a:p>
          <a:endParaRPr lang="ru-RU"/>
        </a:p>
      </dgm:t>
    </dgm:pt>
    <dgm:pt modelId="{04748949-1049-4623-A39B-9594E9FFAF91}" type="pres">
      <dgm:prSet presAssocID="{2F7720FB-DF10-499F-85ED-F3E385AF792D}" presName="root2" presStyleCnt="0"/>
      <dgm:spPr/>
    </dgm:pt>
    <dgm:pt modelId="{A56A7881-B562-45D4-A6FC-D83D5579CDA5}" type="pres">
      <dgm:prSet presAssocID="{2F7720FB-DF10-499F-85ED-F3E385AF792D}" presName="LevelTwoTextNode" presStyleLbl="node3" presStyleIdx="6" presStyleCnt="7" custScaleX="42148" custScaleY="50625" custLinFactNeighborX="-12549" custLinFactNeighborY="166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56940E-BE27-48AA-9469-92295A31E018}" type="pres">
      <dgm:prSet presAssocID="{2F7720FB-DF10-499F-85ED-F3E385AF792D}" presName="level3hierChild" presStyleCnt="0"/>
      <dgm:spPr/>
    </dgm:pt>
  </dgm:ptLst>
  <dgm:cxnLst>
    <dgm:cxn modelId="{DFD3B07C-A200-4260-A529-8415507C9194}" type="presOf" srcId="{09B78679-D384-4F4B-AB28-D9822F3061CA}" destId="{53489032-ED57-49F7-ACF9-A08F4E17EACA}" srcOrd="1" destOrd="0" presId="urn:microsoft.com/office/officeart/2005/8/layout/hierarchy2"/>
    <dgm:cxn modelId="{C32EB77B-CB26-4926-BFD7-82A9CC3ABBB2}" srcId="{728E06C6-7E3A-486D-ABA3-C62572A61013}" destId="{87F92319-589A-4EE1-ADFA-B35731591A28}" srcOrd="0" destOrd="0" parTransId="{B6603063-509C-49D3-9E20-0680279A1A7A}" sibTransId="{C50BA436-880A-43E2-A48D-3D3645D131D2}"/>
    <dgm:cxn modelId="{CD61BFB1-3DD2-4245-B788-374FB77621B2}" type="presOf" srcId="{64D98048-5DE1-4230-B7D0-E92E8DAF4C76}" destId="{9E04D315-0CD4-4986-A1E6-176D98288556}" srcOrd="0" destOrd="0" presId="urn:microsoft.com/office/officeart/2005/8/layout/hierarchy2"/>
    <dgm:cxn modelId="{660A9587-FAD3-46D9-8D50-B53136082546}" srcId="{5F1A6294-A71A-4162-894A-A3D4DC0ABA85}" destId="{7CFA9048-D906-41FD-A6C2-64DE1989173E}" srcOrd="0" destOrd="0" parTransId="{7343D16A-D41D-4F95-946B-7B120991C621}" sibTransId="{54A602BA-D806-4CD9-B601-E78DB222D77F}"/>
    <dgm:cxn modelId="{7C5838F8-2D39-4422-B8E2-C6F850261CFC}" type="presOf" srcId="{629EAA31-198B-4C22-807B-D035CBB82502}" destId="{7716C8C1-D56B-45E1-8B4B-5BB53DCE363E}" srcOrd="0" destOrd="0" presId="urn:microsoft.com/office/officeart/2005/8/layout/hierarchy2"/>
    <dgm:cxn modelId="{5F273C3B-8825-42F5-BCD0-536CF363139C}" type="presOf" srcId="{542FEA27-F9B4-4E8E-9FCB-B16806FCA934}" destId="{749156DF-5F50-4FA0-A7D0-D3DDD0B1C501}" srcOrd="1" destOrd="0" presId="urn:microsoft.com/office/officeart/2005/8/layout/hierarchy2"/>
    <dgm:cxn modelId="{75423439-7227-4A66-86C6-06C9048D334B}" type="presOf" srcId="{61C70CAA-A0E4-4810-AA99-3CBC31F3A7E8}" destId="{9475C1BB-36D3-41EE-AB18-1B68F0DA7BE8}" srcOrd="1" destOrd="0" presId="urn:microsoft.com/office/officeart/2005/8/layout/hierarchy2"/>
    <dgm:cxn modelId="{A08C4A10-81B3-4085-9BD4-51FA8459B19C}" type="presOf" srcId="{7343D16A-D41D-4F95-946B-7B120991C621}" destId="{CB0C601E-8F6C-4300-A9F7-903B6B890BBA}" srcOrd="0" destOrd="0" presId="urn:microsoft.com/office/officeart/2005/8/layout/hierarchy2"/>
    <dgm:cxn modelId="{B09872F8-3DF2-4771-9C5F-A82F31352788}" type="presOf" srcId="{7599C647-8AC6-40B7-BE97-552421D36208}" destId="{D7A69E64-6A5B-4275-A30C-DBC667481A6A}" srcOrd="0" destOrd="0" presId="urn:microsoft.com/office/officeart/2005/8/layout/hierarchy2"/>
    <dgm:cxn modelId="{3ABBCF60-8DCA-4839-B39F-A974AC97485A}" type="presOf" srcId="{09B78679-D384-4F4B-AB28-D9822F3061CA}" destId="{6CC3D584-052A-4032-9F09-91894965B6D0}" srcOrd="0" destOrd="0" presId="urn:microsoft.com/office/officeart/2005/8/layout/hierarchy2"/>
    <dgm:cxn modelId="{CC292548-9569-4D52-AA6B-6BB7634DC5C7}" srcId="{9371FAB1-B63D-4640-9F26-C4B29D92F1AC}" destId="{11CC94A5-0A1D-4988-934D-8B09213BB494}" srcOrd="0" destOrd="0" parTransId="{61C70CAA-A0E4-4810-AA99-3CBC31F3A7E8}" sibTransId="{8F7019AF-A85D-43BC-BE4A-A4952B88452C}"/>
    <dgm:cxn modelId="{0171C6BE-A478-4F36-96AA-77D15CBB2B6A}" type="presOf" srcId="{38C3F39D-9F3A-4717-992D-448ADA8A40F7}" destId="{E5D95516-C476-4CD5-B4B0-92656884084B}" srcOrd="0" destOrd="0" presId="urn:microsoft.com/office/officeart/2005/8/layout/hierarchy2"/>
    <dgm:cxn modelId="{A98A0C9B-FA65-457F-BCA4-F8DA4A145FB2}" type="presOf" srcId="{C23E402E-257C-4296-9A61-C575B98FDC1C}" destId="{4FC08C1F-B445-4703-BC97-174CE51705E2}" srcOrd="0" destOrd="0" presId="urn:microsoft.com/office/officeart/2005/8/layout/hierarchy2"/>
    <dgm:cxn modelId="{EB9A02DE-96BC-4CC3-8D7B-92D7B1D8E734}" type="presOf" srcId="{2D4775EA-7E25-4BF2-A567-5C571191AB62}" destId="{6DFD9EC7-6FC0-4315-B0C9-DC434A2E1735}" srcOrd="1" destOrd="0" presId="urn:microsoft.com/office/officeart/2005/8/layout/hierarchy2"/>
    <dgm:cxn modelId="{36B52580-7534-4CDA-A9B3-B873B8B8E062}" type="presOf" srcId="{32AEE000-FFD6-4066-99F5-EF44DE612F8A}" destId="{F369E784-AE80-4CF1-BEC3-BE9D53FBC64D}" srcOrd="0" destOrd="0" presId="urn:microsoft.com/office/officeart/2005/8/layout/hierarchy2"/>
    <dgm:cxn modelId="{ED42EF53-E7BB-4EDE-BAE4-CEEFD4E4479F}" srcId="{08B639E0-EA69-48AB-A63A-72AA7EDA47CF}" destId="{38C3F39D-9F3A-4717-992D-448ADA8A40F7}" srcOrd="0" destOrd="0" parTransId="{64D98048-5DE1-4230-B7D0-E92E8DAF4C76}" sibTransId="{E2BB8C6A-BFED-4693-9261-C7E937A34016}"/>
    <dgm:cxn modelId="{378258D9-E6E3-4023-8E8B-18099615571B}" type="presOf" srcId="{B3D98921-684F-4BAF-8C6F-0B184B1734E3}" destId="{A582BAA1-EBDE-4BD4-B870-D06D9DF21D0D}" srcOrd="1" destOrd="0" presId="urn:microsoft.com/office/officeart/2005/8/layout/hierarchy2"/>
    <dgm:cxn modelId="{A94EAA58-0A49-43CF-A348-D6CCF5FAB4EA}" type="presOf" srcId="{32BC7719-F083-4C50-86A6-912CAB2BE739}" destId="{75E213C7-75F6-4EAD-B870-5225256F5E7C}" srcOrd="0" destOrd="0" presId="urn:microsoft.com/office/officeart/2005/8/layout/hierarchy2"/>
    <dgm:cxn modelId="{089FCE10-2C14-4DDB-BBC1-2978788F44E5}" type="presOf" srcId="{4FD53FAF-7547-405D-95DE-7F78EF25D5AB}" destId="{035C52AB-2EA9-4DDD-A647-3566EB646229}" srcOrd="0" destOrd="0" presId="urn:microsoft.com/office/officeart/2005/8/layout/hierarchy2"/>
    <dgm:cxn modelId="{FA372DC4-4FAE-4FC3-A561-9C9484DE9DAA}" srcId="{6A2B8583-2B34-4C5E-9DBB-8405F6DDC5BC}" destId="{7A0E3775-B5FA-4A12-8908-2026E6C1B38D}" srcOrd="0" destOrd="0" parTransId="{09B78679-D384-4F4B-AB28-D9822F3061CA}" sibTransId="{D0FB2EAB-7C2C-4D1F-A0CC-4ABE1E1D3FF0}"/>
    <dgm:cxn modelId="{0E2D5074-44FE-474D-9700-67C430539E50}" srcId="{F78CFD27-1BE1-439D-A3FC-100E2B1E2394}" destId="{9371FAB1-B63D-4640-9F26-C4B29D92F1AC}" srcOrd="0" destOrd="0" parTransId="{B3D98921-684F-4BAF-8C6F-0B184B1734E3}" sibTransId="{1E088C98-9345-4346-97D2-4B7DC35B45C6}"/>
    <dgm:cxn modelId="{247F816C-04F5-4EE1-9B6B-2D1916BAFCC4}" type="presOf" srcId="{9371FAB1-B63D-4640-9F26-C4B29D92F1AC}" destId="{94F18F8C-B872-42CA-9208-7D12D8576330}" srcOrd="0" destOrd="0" presId="urn:microsoft.com/office/officeart/2005/8/layout/hierarchy2"/>
    <dgm:cxn modelId="{597FA897-259B-43C9-849E-9D721C98077D}" type="presOf" srcId="{405DE0A5-EAA0-4038-B68C-751F48F9E791}" destId="{5AF6172D-FD39-4A13-8F03-AAEB87EF7B76}" srcOrd="1" destOrd="0" presId="urn:microsoft.com/office/officeart/2005/8/layout/hierarchy2"/>
    <dgm:cxn modelId="{4B3EDF15-ED23-4C08-8352-047A449E33D4}" srcId="{87F92319-589A-4EE1-ADFA-B35731591A28}" destId="{F78CFD27-1BE1-439D-A3FC-100E2B1E2394}" srcOrd="2" destOrd="0" parTransId="{352958A4-0366-4547-8807-BA5FB6CF455A}" sibTransId="{B2BA82AA-8204-4BA5-92BF-2BD953835C8F}"/>
    <dgm:cxn modelId="{E85C040F-116D-4F9E-ABDF-ACD326D78F69}" type="presOf" srcId="{32AEE000-FFD6-4066-99F5-EF44DE612F8A}" destId="{43F6566C-D949-4F33-BD1C-EC92700BE75E}" srcOrd="1" destOrd="0" presId="urn:microsoft.com/office/officeart/2005/8/layout/hierarchy2"/>
    <dgm:cxn modelId="{04FF6E22-C0F7-4C18-A1A4-F4B6AA88E90C}" type="presOf" srcId="{32BC7719-F083-4C50-86A6-912CAB2BE739}" destId="{A182B47F-E406-4322-9048-12F688FB0F98}" srcOrd="1" destOrd="0" presId="urn:microsoft.com/office/officeart/2005/8/layout/hierarchy2"/>
    <dgm:cxn modelId="{95AEC06E-BFF6-4171-9D67-1F895F4E5701}" type="presOf" srcId="{57ED788E-AA65-479D-8E79-25BB2783BC38}" destId="{D9AC93D4-7FA8-4628-83C0-1DB3A70CDC1C}" srcOrd="0" destOrd="0" presId="urn:microsoft.com/office/officeart/2005/8/layout/hierarchy2"/>
    <dgm:cxn modelId="{9BB34B6D-09E1-48B2-B967-9CAB03D80930}" type="presOf" srcId="{096D805A-A5E2-4548-8DBA-DE32500E95B5}" destId="{25A4A1FA-E300-4DFA-A4BE-9819D1A4753A}" srcOrd="0" destOrd="0" presId="urn:microsoft.com/office/officeart/2005/8/layout/hierarchy2"/>
    <dgm:cxn modelId="{A5915D55-DBF6-41F2-AB2F-14F873938637}" type="presOf" srcId="{728E06C6-7E3A-486D-ABA3-C62572A61013}" destId="{91F24782-BD6F-4DBD-B72C-A161FC90D674}" srcOrd="0" destOrd="0" presId="urn:microsoft.com/office/officeart/2005/8/layout/hierarchy2"/>
    <dgm:cxn modelId="{73A3F90B-51F1-4C26-B029-FF1341BF7418}" type="presOf" srcId="{405DE0A5-EAA0-4038-B68C-751F48F9E791}" destId="{A7051DAF-C8E2-4B35-A901-CD4F45C4B80C}" srcOrd="0" destOrd="0" presId="urn:microsoft.com/office/officeart/2005/8/layout/hierarchy2"/>
    <dgm:cxn modelId="{2AFDBA09-F60A-4446-9151-6575702FDB39}" type="presOf" srcId="{A01D1E2F-4D91-477A-9715-76B1EAE9D1BE}" destId="{FCD3FAE7-8352-441F-9131-3A8511CED5E2}" srcOrd="0" destOrd="0" presId="urn:microsoft.com/office/officeart/2005/8/layout/hierarchy2"/>
    <dgm:cxn modelId="{42A76E87-A292-443B-B547-D649BF5846AE}" srcId="{96BE0D6F-CC35-41D6-9055-0E40E069A95A}" destId="{79295E59-0404-4113-B47F-9590D30C86E5}" srcOrd="0" destOrd="0" parTransId="{32AEE000-FFD6-4066-99F5-EF44DE612F8A}" sibTransId="{686A2657-9D82-407D-A6C8-59E6FE299329}"/>
    <dgm:cxn modelId="{9A93CA4E-6D3D-4CAD-98B4-2721AD2D41B3}" srcId="{87F92319-589A-4EE1-ADFA-B35731591A28}" destId="{6A2B8583-2B34-4C5E-9DBB-8405F6DDC5BC}" srcOrd="3" destOrd="0" parTransId="{9C40E0C3-DF36-452E-BEDF-ADB8E9D6BD6C}" sibTransId="{9AC364FA-5CE0-46F2-B830-A086D3B6ED42}"/>
    <dgm:cxn modelId="{C84FEB76-E614-4A8B-908A-4036470730B9}" type="presOf" srcId="{96BE0D6F-CC35-41D6-9055-0E40E069A95A}" destId="{68476538-2480-4E3B-B427-B7B31A15A634}" srcOrd="0" destOrd="0" presId="urn:microsoft.com/office/officeart/2005/8/layout/hierarchy2"/>
    <dgm:cxn modelId="{B2A8CBE0-423B-4061-8E6D-F3CDA7274BE7}" type="presOf" srcId="{096D805A-A5E2-4548-8DBA-DE32500E95B5}" destId="{03374E69-FE3C-418F-9510-318BD913F39F}" srcOrd="1" destOrd="0" presId="urn:microsoft.com/office/officeart/2005/8/layout/hierarchy2"/>
    <dgm:cxn modelId="{413E5A85-14EA-4C6E-8775-191316251E86}" type="presOf" srcId="{79295E59-0404-4113-B47F-9590D30C86E5}" destId="{EF009778-34CC-451D-B4F7-1427400AA398}" srcOrd="0" destOrd="0" presId="urn:microsoft.com/office/officeart/2005/8/layout/hierarchy2"/>
    <dgm:cxn modelId="{B9FA9FE6-928C-4F27-AB44-D4A6E5D659DA}" srcId="{F78CFD27-1BE1-439D-A3FC-100E2B1E2394}" destId="{57ED788E-AA65-479D-8E79-25BB2783BC38}" srcOrd="1" destOrd="0" parTransId="{2D4775EA-7E25-4BF2-A567-5C571191AB62}" sibTransId="{9DA656C5-3765-49E9-8E12-E952FEB577B2}"/>
    <dgm:cxn modelId="{09332C98-9DA9-4878-BEA0-C5AF91C4FDE3}" srcId="{08B639E0-EA69-48AB-A63A-72AA7EDA47CF}" destId="{96BE0D6F-CC35-41D6-9055-0E40E069A95A}" srcOrd="1" destOrd="0" parTransId="{629EAA31-198B-4C22-807B-D035CBB82502}" sibTransId="{FD4F1122-AD17-497B-A6EC-1A59E3934423}"/>
    <dgm:cxn modelId="{9F9873F3-EF0D-4D07-AC2B-0DA974CFC42D}" type="presOf" srcId="{64D98048-5DE1-4230-B7D0-E92E8DAF4C76}" destId="{EBF2BD80-4129-44C2-B633-D1F391125CEF}" srcOrd="1" destOrd="0" presId="urn:microsoft.com/office/officeart/2005/8/layout/hierarchy2"/>
    <dgm:cxn modelId="{2D9E32B3-A2D2-424D-8A44-9A0E7598DC8A}" type="presOf" srcId="{87F92319-589A-4EE1-ADFA-B35731591A28}" destId="{7DCE90A5-F96A-4660-B7C6-5626124E12C3}" srcOrd="0" destOrd="0" presId="urn:microsoft.com/office/officeart/2005/8/layout/hierarchy2"/>
    <dgm:cxn modelId="{FEB94ED3-F1B2-4491-9ECD-D247CB452AFF}" srcId="{96BE0D6F-CC35-41D6-9055-0E40E069A95A}" destId="{4FD53FAF-7547-405D-95DE-7F78EF25D5AB}" srcOrd="1" destOrd="0" parTransId="{405DE0A5-EAA0-4038-B68C-751F48F9E791}" sibTransId="{0D3796AF-3D58-4CAC-B55D-9CEBA1DA51B5}"/>
    <dgm:cxn modelId="{27ECF874-D1BD-4F72-8A2A-3432138B2570}" type="presOf" srcId="{542FEA27-F9B4-4E8E-9FCB-B16806FCA934}" destId="{DC4D7F56-16DD-4A5C-89EA-A46C78752010}" srcOrd="0" destOrd="0" presId="urn:microsoft.com/office/officeart/2005/8/layout/hierarchy2"/>
    <dgm:cxn modelId="{F6644822-0487-4B0B-83E9-D6070556A33C}" type="presOf" srcId="{9C40E0C3-DF36-452E-BEDF-ADB8E9D6BD6C}" destId="{2B0DAD21-D17B-4ABB-A0AC-3FAF1A49A7C2}" srcOrd="1" destOrd="0" presId="urn:microsoft.com/office/officeart/2005/8/layout/hierarchy2"/>
    <dgm:cxn modelId="{E5D296E6-E730-4BBE-AF76-0F2ABFF6EFED}" type="presOf" srcId="{352958A4-0366-4547-8807-BA5FB6CF455A}" destId="{9214629F-645B-469E-9752-260542A7E6E9}" srcOrd="1" destOrd="0" presId="urn:microsoft.com/office/officeart/2005/8/layout/hierarchy2"/>
    <dgm:cxn modelId="{E7AF7497-2C78-4276-95EF-DB82A8FB385E}" type="presOf" srcId="{C23E402E-257C-4296-9A61-C575B98FDC1C}" destId="{4B4E4AD2-A1F2-41DC-A0E6-FA8ECD4550A4}" srcOrd="1" destOrd="0" presId="urn:microsoft.com/office/officeart/2005/8/layout/hierarchy2"/>
    <dgm:cxn modelId="{9A3F956B-005F-4702-B0A9-E5E03F09A154}" type="presOf" srcId="{7CFA9048-D906-41FD-A6C2-64DE1989173E}" destId="{D39095AF-C25E-45C2-8215-75771ED6DAA6}" srcOrd="0" destOrd="0" presId="urn:microsoft.com/office/officeart/2005/8/layout/hierarchy2"/>
    <dgm:cxn modelId="{660B68E3-3F68-4AEF-AEB9-C962F9D475DF}" type="presOf" srcId="{A01D1E2F-4D91-477A-9715-76B1EAE9D1BE}" destId="{FBA959FA-90F3-4A6C-B2A6-C2AC0852DDA1}" srcOrd="1" destOrd="0" presId="urn:microsoft.com/office/officeart/2005/8/layout/hierarchy2"/>
    <dgm:cxn modelId="{8F53D6CA-9E75-48F4-8A32-79D027AE87A9}" srcId="{57ED788E-AA65-479D-8E79-25BB2783BC38}" destId="{6AD74A3E-FC2D-4568-90D9-4D1AFA0CBC21}" srcOrd="1" destOrd="0" parTransId="{542FEA27-F9B4-4E8E-9FCB-B16806FCA934}" sibTransId="{39981979-2A4F-4059-8977-BEB84060302B}"/>
    <dgm:cxn modelId="{3E586F13-5B25-4CC3-A754-19F5967DD000}" type="presOf" srcId="{2F7720FB-DF10-499F-85ED-F3E385AF792D}" destId="{A56A7881-B562-45D4-A6FC-D83D5579CDA5}" srcOrd="0" destOrd="0" presId="urn:microsoft.com/office/officeart/2005/8/layout/hierarchy2"/>
    <dgm:cxn modelId="{98E8A8A6-0FE7-4036-A23E-421FE4385BF0}" type="presOf" srcId="{9C40E0C3-DF36-452E-BEDF-ADB8E9D6BD6C}" destId="{49148B82-403C-4662-8AC6-2777FA922F16}" srcOrd="0" destOrd="0" presId="urn:microsoft.com/office/officeart/2005/8/layout/hierarchy2"/>
    <dgm:cxn modelId="{CEE790D8-EB26-4123-B311-27BA602DA7C7}" type="presOf" srcId="{11CC94A5-0A1D-4988-934D-8B09213BB494}" destId="{2FCED2C1-878C-48DD-8B65-9F143EA9F144}" srcOrd="0" destOrd="0" presId="urn:microsoft.com/office/officeart/2005/8/layout/hierarchy2"/>
    <dgm:cxn modelId="{1D6B9151-0650-4C07-93EE-56DA3D843F03}" type="presOf" srcId="{629EAA31-198B-4C22-807B-D035CBB82502}" destId="{8CC087A7-3C44-4D2E-B95C-CD517FFA9D59}" srcOrd="1" destOrd="0" presId="urn:microsoft.com/office/officeart/2005/8/layout/hierarchy2"/>
    <dgm:cxn modelId="{D94023D7-C7DC-405D-B2D2-F479AB952BF0}" type="presOf" srcId="{DC9F9B11-FD79-4909-970D-6ACA252DCB38}" destId="{B3ED0F1F-C5AB-46DA-9724-B5E77890B432}" srcOrd="0" destOrd="0" presId="urn:microsoft.com/office/officeart/2005/8/layout/hierarchy2"/>
    <dgm:cxn modelId="{6C539CCB-02B5-4D27-B31F-96488724661E}" type="presOf" srcId="{6A2B8583-2B34-4C5E-9DBB-8405F6DDC5BC}" destId="{A57876F4-95E0-4D6E-B537-C1ED1C80CBF8}" srcOrd="0" destOrd="0" presId="urn:microsoft.com/office/officeart/2005/8/layout/hierarchy2"/>
    <dgm:cxn modelId="{7B79F407-ED7F-45BC-A718-ACF945A1ABAF}" type="presOf" srcId="{5F1A6294-A71A-4162-894A-A3D4DC0ABA85}" destId="{6ADF108E-544C-404F-9FB8-56078768EA0A}" srcOrd="0" destOrd="0" presId="urn:microsoft.com/office/officeart/2005/8/layout/hierarchy2"/>
    <dgm:cxn modelId="{93E314C8-8A5F-49E5-8145-9E140E8AE28E}" type="presOf" srcId="{2D4775EA-7E25-4BF2-A567-5C571191AB62}" destId="{C1AC3C57-ADF3-4F31-B4D4-45792DAC4F32}" srcOrd="0" destOrd="0" presId="urn:microsoft.com/office/officeart/2005/8/layout/hierarchy2"/>
    <dgm:cxn modelId="{C41777E1-4BBD-4905-A486-F98E78E7DFB5}" srcId="{6A2B8583-2B34-4C5E-9DBB-8405F6DDC5BC}" destId="{2F7720FB-DF10-499F-85ED-F3E385AF792D}" srcOrd="1" destOrd="0" parTransId="{DC9F9B11-FD79-4909-970D-6ACA252DCB38}" sibTransId="{8081E0B8-03CF-47B5-B852-5D27E893FD1F}"/>
    <dgm:cxn modelId="{BF3A4D10-5441-40B5-AB9F-C36455F1ABF7}" type="presOf" srcId="{7343D16A-D41D-4F95-946B-7B120991C621}" destId="{71F213C0-D805-431B-BA9F-7370D792FBAF}" srcOrd="1" destOrd="0" presId="urn:microsoft.com/office/officeart/2005/8/layout/hierarchy2"/>
    <dgm:cxn modelId="{7B161657-E3CD-4985-8F36-91967DE76641}" type="presOf" srcId="{61C70CAA-A0E4-4810-AA99-3CBC31F3A7E8}" destId="{6AD22B89-D265-43AB-A994-DD1CEB0952E5}" srcOrd="0" destOrd="0" presId="urn:microsoft.com/office/officeart/2005/8/layout/hierarchy2"/>
    <dgm:cxn modelId="{12B74613-7D23-4942-9D68-C8F51C5B8C16}" srcId="{87F92319-589A-4EE1-ADFA-B35731591A28}" destId="{5F1A6294-A71A-4162-894A-A3D4DC0ABA85}" srcOrd="1" destOrd="0" parTransId="{C23E402E-257C-4296-9A61-C575B98FDC1C}" sibTransId="{197B23D5-ED4A-404D-B6E8-4396011C004A}"/>
    <dgm:cxn modelId="{5D66B232-3B35-4CCE-A298-12955042DB21}" type="presOf" srcId="{DC9F9B11-FD79-4909-970D-6ACA252DCB38}" destId="{765D9A91-FE19-4F86-A41E-9CFFA6235788}" srcOrd="1" destOrd="0" presId="urn:microsoft.com/office/officeart/2005/8/layout/hierarchy2"/>
    <dgm:cxn modelId="{C885B977-D3E2-46C4-9538-96269CB8A8C5}" srcId="{38C3F39D-9F3A-4717-992D-448ADA8A40F7}" destId="{50807E86-314C-4FC5-93D6-FC6D789ADA78}" srcOrd="0" destOrd="0" parTransId="{A01D1E2F-4D91-477A-9715-76B1EAE9D1BE}" sibTransId="{DDA1EDD1-AF5D-4FB2-9332-60EB07628583}"/>
    <dgm:cxn modelId="{A5622837-9B99-40D3-A1BF-5DE1CC9E5F66}" type="presOf" srcId="{B3D98921-684F-4BAF-8C6F-0B184B1734E3}" destId="{277D1005-E83A-4E59-AEB2-7B5FEEC995AD}" srcOrd="0" destOrd="0" presId="urn:microsoft.com/office/officeart/2005/8/layout/hierarchy2"/>
    <dgm:cxn modelId="{B74EA9F2-BF9C-4AA8-8D21-A3ED93D52D9A}" type="presOf" srcId="{7A0E3775-B5FA-4A12-8908-2026E6C1B38D}" destId="{05176EF2-8DDB-4B3A-A54E-E716505A8D85}" srcOrd="0" destOrd="0" presId="urn:microsoft.com/office/officeart/2005/8/layout/hierarchy2"/>
    <dgm:cxn modelId="{70F1E7A5-49A2-4D75-940C-DF3516537FF4}" type="presOf" srcId="{08B639E0-EA69-48AB-A63A-72AA7EDA47CF}" destId="{3CD5376C-27AB-4400-8F97-9AD20BCDA5CA}" srcOrd="0" destOrd="0" presId="urn:microsoft.com/office/officeart/2005/8/layout/hierarchy2"/>
    <dgm:cxn modelId="{82FE4FE4-48D1-4C2A-98E5-F204066D02CE}" srcId="{57ED788E-AA65-479D-8E79-25BB2783BC38}" destId="{7599C647-8AC6-40B7-BE97-552421D36208}" srcOrd="0" destOrd="0" parTransId="{096D805A-A5E2-4548-8DBA-DE32500E95B5}" sibTransId="{3FBBBC06-81EA-44D5-9C6E-1F75DBB5F831}"/>
    <dgm:cxn modelId="{CF1FD8E8-BAC7-440E-908A-15448D5B74A1}" type="presOf" srcId="{352958A4-0366-4547-8807-BA5FB6CF455A}" destId="{E3EA3CF6-F494-47F6-87F9-610827DD64B6}" srcOrd="0" destOrd="0" presId="urn:microsoft.com/office/officeart/2005/8/layout/hierarchy2"/>
    <dgm:cxn modelId="{53A86413-8BA4-4AF6-B719-94CBE50F64E0}" type="presOf" srcId="{6AD74A3E-FC2D-4568-90D9-4D1AFA0CBC21}" destId="{C6830710-FB6B-4F17-8E50-3797057C669E}" srcOrd="0" destOrd="0" presId="urn:microsoft.com/office/officeart/2005/8/layout/hierarchy2"/>
    <dgm:cxn modelId="{70DB9EE9-BC56-44AE-9B14-5DEECE8A2E86}" type="presOf" srcId="{50807E86-314C-4FC5-93D6-FC6D789ADA78}" destId="{0DD78867-A208-4439-8ABF-14D2F64B6A7B}" srcOrd="0" destOrd="0" presId="urn:microsoft.com/office/officeart/2005/8/layout/hierarchy2"/>
    <dgm:cxn modelId="{12CC8D23-C96C-4367-B4A2-0BCFCCABFCC2}" type="presOf" srcId="{F78CFD27-1BE1-439D-A3FC-100E2B1E2394}" destId="{C10BD5E2-B9A8-4F72-BB4F-109D86141340}" srcOrd="0" destOrd="0" presId="urn:microsoft.com/office/officeart/2005/8/layout/hierarchy2"/>
    <dgm:cxn modelId="{D5614D5E-0492-42ED-B5D0-26D4F5A9EB15}" srcId="{87F92319-589A-4EE1-ADFA-B35731591A28}" destId="{08B639E0-EA69-48AB-A63A-72AA7EDA47CF}" srcOrd="0" destOrd="0" parTransId="{32BC7719-F083-4C50-86A6-912CAB2BE739}" sibTransId="{C3FF9CDC-1E28-46E3-8080-61D9D07F1621}"/>
    <dgm:cxn modelId="{90E8B46D-9D48-4F5F-8686-D2520750AACD}" type="presParOf" srcId="{91F24782-BD6F-4DBD-B72C-A161FC90D674}" destId="{BE103BA0-D022-415A-9A66-8B4AE7636AFC}" srcOrd="0" destOrd="0" presId="urn:microsoft.com/office/officeart/2005/8/layout/hierarchy2"/>
    <dgm:cxn modelId="{F8714D26-47D7-4564-A46E-63D31A98AA1D}" type="presParOf" srcId="{BE103BA0-D022-415A-9A66-8B4AE7636AFC}" destId="{7DCE90A5-F96A-4660-B7C6-5626124E12C3}" srcOrd="0" destOrd="0" presId="urn:microsoft.com/office/officeart/2005/8/layout/hierarchy2"/>
    <dgm:cxn modelId="{653C820A-32B8-400A-B5E9-57B960F0651F}" type="presParOf" srcId="{BE103BA0-D022-415A-9A66-8B4AE7636AFC}" destId="{61FA4A1F-0388-42B2-B7DA-8D3903E311FB}" srcOrd="1" destOrd="0" presId="urn:microsoft.com/office/officeart/2005/8/layout/hierarchy2"/>
    <dgm:cxn modelId="{84CF240B-6203-4F32-934F-76EF57E29947}" type="presParOf" srcId="{61FA4A1F-0388-42B2-B7DA-8D3903E311FB}" destId="{75E213C7-75F6-4EAD-B870-5225256F5E7C}" srcOrd="0" destOrd="0" presId="urn:microsoft.com/office/officeart/2005/8/layout/hierarchy2"/>
    <dgm:cxn modelId="{103595BE-2C9A-426A-91A4-E3D499E4616C}" type="presParOf" srcId="{75E213C7-75F6-4EAD-B870-5225256F5E7C}" destId="{A182B47F-E406-4322-9048-12F688FB0F98}" srcOrd="0" destOrd="0" presId="urn:microsoft.com/office/officeart/2005/8/layout/hierarchy2"/>
    <dgm:cxn modelId="{F7CFB2F2-A1FA-4450-938F-8933B522743A}" type="presParOf" srcId="{61FA4A1F-0388-42B2-B7DA-8D3903E311FB}" destId="{16C2896C-10D3-4E42-BDA2-3053C10EC32C}" srcOrd="1" destOrd="0" presId="urn:microsoft.com/office/officeart/2005/8/layout/hierarchy2"/>
    <dgm:cxn modelId="{8B72CAFB-D42C-481C-A6F1-D91A9FE198E2}" type="presParOf" srcId="{16C2896C-10D3-4E42-BDA2-3053C10EC32C}" destId="{3CD5376C-27AB-4400-8F97-9AD20BCDA5CA}" srcOrd="0" destOrd="0" presId="urn:microsoft.com/office/officeart/2005/8/layout/hierarchy2"/>
    <dgm:cxn modelId="{58DC21CF-898E-4398-81EB-006FC73A166D}" type="presParOf" srcId="{16C2896C-10D3-4E42-BDA2-3053C10EC32C}" destId="{A62E7E7D-71E1-4AA4-B3EB-4C12475DE6BF}" srcOrd="1" destOrd="0" presId="urn:microsoft.com/office/officeart/2005/8/layout/hierarchy2"/>
    <dgm:cxn modelId="{D626B957-8408-4F96-A4AE-3E8FC58EC974}" type="presParOf" srcId="{A62E7E7D-71E1-4AA4-B3EB-4C12475DE6BF}" destId="{9E04D315-0CD4-4986-A1E6-176D98288556}" srcOrd="0" destOrd="0" presId="urn:microsoft.com/office/officeart/2005/8/layout/hierarchy2"/>
    <dgm:cxn modelId="{B52C4C7D-AE94-4E97-B0D3-84BC7AF5AF96}" type="presParOf" srcId="{9E04D315-0CD4-4986-A1E6-176D98288556}" destId="{EBF2BD80-4129-44C2-B633-D1F391125CEF}" srcOrd="0" destOrd="0" presId="urn:microsoft.com/office/officeart/2005/8/layout/hierarchy2"/>
    <dgm:cxn modelId="{9AC4F8E9-5A51-4F93-8DEE-0F17EA2B51A7}" type="presParOf" srcId="{A62E7E7D-71E1-4AA4-B3EB-4C12475DE6BF}" destId="{1CDD01AB-F396-4313-9015-155F084C5677}" srcOrd="1" destOrd="0" presId="urn:microsoft.com/office/officeart/2005/8/layout/hierarchy2"/>
    <dgm:cxn modelId="{2768267F-3FBC-4780-A215-BA9BC1A7B4FF}" type="presParOf" srcId="{1CDD01AB-F396-4313-9015-155F084C5677}" destId="{E5D95516-C476-4CD5-B4B0-92656884084B}" srcOrd="0" destOrd="0" presId="urn:microsoft.com/office/officeart/2005/8/layout/hierarchy2"/>
    <dgm:cxn modelId="{1B0FC84B-0DEC-41A5-A012-0E8504603E02}" type="presParOf" srcId="{1CDD01AB-F396-4313-9015-155F084C5677}" destId="{6BFAFA3F-8FAA-4208-B41F-E7E8A5F3D956}" srcOrd="1" destOrd="0" presId="urn:microsoft.com/office/officeart/2005/8/layout/hierarchy2"/>
    <dgm:cxn modelId="{81F5E4F8-E222-48A8-9799-B03B9FF2443C}" type="presParOf" srcId="{6BFAFA3F-8FAA-4208-B41F-E7E8A5F3D956}" destId="{FCD3FAE7-8352-441F-9131-3A8511CED5E2}" srcOrd="0" destOrd="0" presId="urn:microsoft.com/office/officeart/2005/8/layout/hierarchy2"/>
    <dgm:cxn modelId="{C946C560-7131-44EB-8D0C-5EB8859E914A}" type="presParOf" srcId="{FCD3FAE7-8352-441F-9131-3A8511CED5E2}" destId="{FBA959FA-90F3-4A6C-B2A6-C2AC0852DDA1}" srcOrd="0" destOrd="0" presId="urn:microsoft.com/office/officeart/2005/8/layout/hierarchy2"/>
    <dgm:cxn modelId="{96C66AD7-4A30-4580-90E8-388DECDB65C2}" type="presParOf" srcId="{6BFAFA3F-8FAA-4208-B41F-E7E8A5F3D956}" destId="{FE573203-1D64-4356-B741-DB79565A95D9}" srcOrd="1" destOrd="0" presId="urn:microsoft.com/office/officeart/2005/8/layout/hierarchy2"/>
    <dgm:cxn modelId="{67C9F8F5-DE9C-402E-ADF3-6EAEF09C9F59}" type="presParOf" srcId="{FE573203-1D64-4356-B741-DB79565A95D9}" destId="{0DD78867-A208-4439-8ABF-14D2F64B6A7B}" srcOrd="0" destOrd="0" presId="urn:microsoft.com/office/officeart/2005/8/layout/hierarchy2"/>
    <dgm:cxn modelId="{1A98C1E9-8559-4C7F-8BC7-345103472D06}" type="presParOf" srcId="{FE573203-1D64-4356-B741-DB79565A95D9}" destId="{1416FA24-673D-462C-9A82-EE87A778869E}" srcOrd="1" destOrd="0" presId="urn:microsoft.com/office/officeart/2005/8/layout/hierarchy2"/>
    <dgm:cxn modelId="{8E82C65A-71D3-4A25-91E4-701B53511C26}" type="presParOf" srcId="{A62E7E7D-71E1-4AA4-B3EB-4C12475DE6BF}" destId="{7716C8C1-D56B-45E1-8B4B-5BB53DCE363E}" srcOrd="2" destOrd="0" presId="urn:microsoft.com/office/officeart/2005/8/layout/hierarchy2"/>
    <dgm:cxn modelId="{D5E6A6B0-3000-4C1F-9C31-9C9016ABB644}" type="presParOf" srcId="{7716C8C1-D56B-45E1-8B4B-5BB53DCE363E}" destId="{8CC087A7-3C44-4D2E-B95C-CD517FFA9D59}" srcOrd="0" destOrd="0" presId="urn:microsoft.com/office/officeart/2005/8/layout/hierarchy2"/>
    <dgm:cxn modelId="{B325F5E8-506E-4BF1-8835-2369B315DA12}" type="presParOf" srcId="{A62E7E7D-71E1-4AA4-B3EB-4C12475DE6BF}" destId="{366EB9DD-D9BF-4743-8C69-296F7B41C004}" srcOrd="3" destOrd="0" presId="urn:microsoft.com/office/officeart/2005/8/layout/hierarchy2"/>
    <dgm:cxn modelId="{33D1B926-C01C-4F85-BC26-37DE857C13C1}" type="presParOf" srcId="{366EB9DD-D9BF-4743-8C69-296F7B41C004}" destId="{68476538-2480-4E3B-B427-B7B31A15A634}" srcOrd="0" destOrd="0" presId="urn:microsoft.com/office/officeart/2005/8/layout/hierarchy2"/>
    <dgm:cxn modelId="{6A4BCC9D-5EC4-4880-979B-07B664E81CC6}" type="presParOf" srcId="{366EB9DD-D9BF-4743-8C69-296F7B41C004}" destId="{B9FAF506-0C1B-4418-B4A6-9BA485263736}" srcOrd="1" destOrd="0" presId="urn:microsoft.com/office/officeart/2005/8/layout/hierarchy2"/>
    <dgm:cxn modelId="{63ED2C39-AE80-494D-B543-0C534BACF051}" type="presParOf" srcId="{B9FAF506-0C1B-4418-B4A6-9BA485263736}" destId="{F369E784-AE80-4CF1-BEC3-BE9D53FBC64D}" srcOrd="0" destOrd="0" presId="urn:microsoft.com/office/officeart/2005/8/layout/hierarchy2"/>
    <dgm:cxn modelId="{C2E65B40-7FD9-474D-9617-97528A2E3B17}" type="presParOf" srcId="{F369E784-AE80-4CF1-BEC3-BE9D53FBC64D}" destId="{43F6566C-D949-4F33-BD1C-EC92700BE75E}" srcOrd="0" destOrd="0" presId="urn:microsoft.com/office/officeart/2005/8/layout/hierarchy2"/>
    <dgm:cxn modelId="{51320D12-E59D-449B-844E-5FC3598518FE}" type="presParOf" srcId="{B9FAF506-0C1B-4418-B4A6-9BA485263736}" destId="{71F168B7-BF6B-4E15-B833-9AD0CEB9F768}" srcOrd="1" destOrd="0" presId="urn:microsoft.com/office/officeart/2005/8/layout/hierarchy2"/>
    <dgm:cxn modelId="{30AF3211-908A-45E0-AFC2-E1EB613CBBAE}" type="presParOf" srcId="{71F168B7-BF6B-4E15-B833-9AD0CEB9F768}" destId="{EF009778-34CC-451D-B4F7-1427400AA398}" srcOrd="0" destOrd="0" presId="urn:microsoft.com/office/officeart/2005/8/layout/hierarchy2"/>
    <dgm:cxn modelId="{60D06C83-F28D-4E7C-8D67-2803DE4FA53F}" type="presParOf" srcId="{71F168B7-BF6B-4E15-B833-9AD0CEB9F768}" destId="{A2FD8107-68AC-459C-8102-5D6A0DEFB4CB}" srcOrd="1" destOrd="0" presId="urn:microsoft.com/office/officeart/2005/8/layout/hierarchy2"/>
    <dgm:cxn modelId="{086C40E6-AD12-46E3-93C6-896C89FA8C46}" type="presParOf" srcId="{B9FAF506-0C1B-4418-B4A6-9BA485263736}" destId="{A7051DAF-C8E2-4B35-A901-CD4F45C4B80C}" srcOrd="2" destOrd="0" presId="urn:microsoft.com/office/officeart/2005/8/layout/hierarchy2"/>
    <dgm:cxn modelId="{75F6BDE9-6847-4831-82F3-1E3B70EAAFED}" type="presParOf" srcId="{A7051DAF-C8E2-4B35-A901-CD4F45C4B80C}" destId="{5AF6172D-FD39-4A13-8F03-AAEB87EF7B76}" srcOrd="0" destOrd="0" presId="urn:microsoft.com/office/officeart/2005/8/layout/hierarchy2"/>
    <dgm:cxn modelId="{D1EFE916-4CE4-4F8F-BA7A-3F0F5A49C40E}" type="presParOf" srcId="{B9FAF506-0C1B-4418-B4A6-9BA485263736}" destId="{F74594C8-8649-4472-85D2-4C381FF737F0}" srcOrd="3" destOrd="0" presId="urn:microsoft.com/office/officeart/2005/8/layout/hierarchy2"/>
    <dgm:cxn modelId="{D252228A-894D-41D8-959C-0669945E93FB}" type="presParOf" srcId="{F74594C8-8649-4472-85D2-4C381FF737F0}" destId="{035C52AB-2EA9-4DDD-A647-3566EB646229}" srcOrd="0" destOrd="0" presId="urn:microsoft.com/office/officeart/2005/8/layout/hierarchy2"/>
    <dgm:cxn modelId="{C9853EF1-6FBD-4ED8-BA0B-5B2A16515DFE}" type="presParOf" srcId="{F74594C8-8649-4472-85D2-4C381FF737F0}" destId="{DDF2C3C3-76FD-4A0B-B45D-861B94A64C0A}" srcOrd="1" destOrd="0" presId="urn:microsoft.com/office/officeart/2005/8/layout/hierarchy2"/>
    <dgm:cxn modelId="{B1C16EAE-49E9-4C99-9B2C-40326719D27B}" type="presParOf" srcId="{61FA4A1F-0388-42B2-B7DA-8D3903E311FB}" destId="{4FC08C1F-B445-4703-BC97-174CE51705E2}" srcOrd="2" destOrd="0" presId="urn:microsoft.com/office/officeart/2005/8/layout/hierarchy2"/>
    <dgm:cxn modelId="{D91A29DB-636E-4171-8053-0211D4D4EFEE}" type="presParOf" srcId="{4FC08C1F-B445-4703-BC97-174CE51705E2}" destId="{4B4E4AD2-A1F2-41DC-A0E6-FA8ECD4550A4}" srcOrd="0" destOrd="0" presId="urn:microsoft.com/office/officeart/2005/8/layout/hierarchy2"/>
    <dgm:cxn modelId="{6C9DC4B7-58B1-4318-AA0F-ADFFF758A628}" type="presParOf" srcId="{61FA4A1F-0388-42B2-B7DA-8D3903E311FB}" destId="{D823EB61-1B05-484D-A4C1-1676EFA36161}" srcOrd="3" destOrd="0" presId="urn:microsoft.com/office/officeart/2005/8/layout/hierarchy2"/>
    <dgm:cxn modelId="{CACFC6C5-C6B1-41EB-9C70-AB8866F80371}" type="presParOf" srcId="{D823EB61-1B05-484D-A4C1-1676EFA36161}" destId="{6ADF108E-544C-404F-9FB8-56078768EA0A}" srcOrd="0" destOrd="0" presId="urn:microsoft.com/office/officeart/2005/8/layout/hierarchy2"/>
    <dgm:cxn modelId="{91D55069-535A-4AF6-8FD7-73239A0E413D}" type="presParOf" srcId="{D823EB61-1B05-484D-A4C1-1676EFA36161}" destId="{8A736A16-326C-43E0-A42E-20746F95943D}" srcOrd="1" destOrd="0" presId="urn:microsoft.com/office/officeart/2005/8/layout/hierarchy2"/>
    <dgm:cxn modelId="{467533C6-6A42-49EE-B7C4-9013976D101F}" type="presParOf" srcId="{8A736A16-326C-43E0-A42E-20746F95943D}" destId="{CB0C601E-8F6C-4300-A9F7-903B6B890BBA}" srcOrd="0" destOrd="0" presId="urn:microsoft.com/office/officeart/2005/8/layout/hierarchy2"/>
    <dgm:cxn modelId="{412B44B0-7D3D-463B-9BEC-E87AE9CD3DF9}" type="presParOf" srcId="{CB0C601E-8F6C-4300-A9F7-903B6B890BBA}" destId="{71F213C0-D805-431B-BA9F-7370D792FBAF}" srcOrd="0" destOrd="0" presId="urn:microsoft.com/office/officeart/2005/8/layout/hierarchy2"/>
    <dgm:cxn modelId="{114D7B29-5D80-4A8B-8C5E-D5328A90FBBB}" type="presParOf" srcId="{8A736A16-326C-43E0-A42E-20746F95943D}" destId="{4D430A24-7597-47B2-8E99-19250AFD1B1C}" srcOrd="1" destOrd="0" presId="urn:microsoft.com/office/officeart/2005/8/layout/hierarchy2"/>
    <dgm:cxn modelId="{EE5D3BD9-FE0C-4618-BA79-8A0943736A2D}" type="presParOf" srcId="{4D430A24-7597-47B2-8E99-19250AFD1B1C}" destId="{D39095AF-C25E-45C2-8215-75771ED6DAA6}" srcOrd="0" destOrd="0" presId="urn:microsoft.com/office/officeart/2005/8/layout/hierarchy2"/>
    <dgm:cxn modelId="{650DC37A-2D3F-456C-93BA-0641EAADCD78}" type="presParOf" srcId="{4D430A24-7597-47B2-8E99-19250AFD1B1C}" destId="{A7DCED86-7A8F-42FC-B600-6DA163293731}" srcOrd="1" destOrd="0" presId="urn:microsoft.com/office/officeart/2005/8/layout/hierarchy2"/>
    <dgm:cxn modelId="{D0EB9EDE-85C5-4C6F-B733-B82B763C3874}" type="presParOf" srcId="{61FA4A1F-0388-42B2-B7DA-8D3903E311FB}" destId="{E3EA3CF6-F494-47F6-87F9-610827DD64B6}" srcOrd="4" destOrd="0" presId="urn:microsoft.com/office/officeart/2005/8/layout/hierarchy2"/>
    <dgm:cxn modelId="{1403BEDF-0823-4D0E-8098-84639B029EC1}" type="presParOf" srcId="{E3EA3CF6-F494-47F6-87F9-610827DD64B6}" destId="{9214629F-645B-469E-9752-260542A7E6E9}" srcOrd="0" destOrd="0" presId="urn:microsoft.com/office/officeart/2005/8/layout/hierarchy2"/>
    <dgm:cxn modelId="{76631D5A-B4D4-4094-8165-EDBCB3295B3D}" type="presParOf" srcId="{61FA4A1F-0388-42B2-B7DA-8D3903E311FB}" destId="{984FED70-3ABC-40EE-8B1F-144B542FF4C7}" srcOrd="5" destOrd="0" presId="urn:microsoft.com/office/officeart/2005/8/layout/hierarchy2"/>
    <dgm:cxn modelId="{26EB9159-08C8-4FBA-A28D-F8841D89D0A5}" type="presParOf" srcId="{984FED70-3ABC-40EE-8B1F-144B542FF4C7}" destId="{C10BD5E2-B9A8-4F72-BB4F-109D86141340}" srcOrd="0" destOrd="0" presId="urn:microsoft.com/office/officeart/2005/8/layout/hierarchy2"/>
    <dgm:cxn modelId="{744AE50F-59C4-42FA-A5FA-C9C62F8FA529}" type="presParOf" srcId="{984FED70-3ABC-40EE-8B1F-144B542FF4C7}" destId="{E714F1DB-FEA8-4960-8667-FB13455E2323}" srcOrd="1" destOrd="0" presId="urn:microsoft.com/office/officeart/2005/8/layout/hierarchy2"/>
    <dgm:cxn modelId="{5E3ADB86-70F0-4418-ABA9-3E2BFF2A0B3E}" type="presParOf" srcId="{E714F1DB-FEA8-4960-8667-FB13455E2323}" destId="{277D1005-E83A-4E59-AEB2-7B5FEEC995AD}" srcOrd="0" destOrd="0" presId="urn:microsoft.com/office/officeart/2005/8/layout/hierarchy2"/>
    <dgm:cxn modelId="{C7EB5150-5BCD-4C18-95EB-FEEB6B6A13B0}" type="presParOf" srcId="{277D1005-E83A-4E59-AEB2-7B5FEEC995AD}" destId="{A582BAA1-EBDE-4BD4-B870-D06D9DF21D0D}" srcOrd="0" destOrd="0" presId="urn:microsoft.com/office/officeart/2005/8/layout/hierarchy2"/>
    <dgm:cxn modelId="{7DE8476B-CF28-4B71-A5E8-83593DC02DEF}" type="presParOf" srcId="{E714F1DB-FEA8-4960-8667-FB13455E2323}" destId="{9364AE4C-0244-419F-B0CA-29F646411CEF}" srcOrd="1" destOrd="0" presId="urn:microsoft.com/office/officeart/2005/8/layout/hierarchy2"/>
    <dgm:cxn modelId="{0573F2F6-341A-45CB-843B-E07BB3795DAC}" type="presParOf" srcId="{9364AE4C-0244-419F-B0CA-29F646411CEF}" destId="{94F18F8C-B872-42CA-9208-7D12D8576330}" srcOrd="0" destOrd="0" presId="urn:microsoft.com/office/officeart/2005/8/layout/hierarchy2"/>
    <dgm:cxn modelId="{7E9A7C4C-94F0-4379-A86D-2959947C8BCB}" type="presParOf" srcId="{9364AE4C-0244-419F-B0CA-29F646411CEF}" destId="{6E98BC24-F557-488E-A8F3-F4ADF8888B31}" srcOrd="1" destOrd="0" presId="urn:microsoft.com/office/officeart/2005/8/layout/hierarchy2"/>
    <dgm:cxn modelId="{45675B9F-2BCC-439A-BE77-2AEA24D125B7}" type="presParOf" srcId="{6E98BC24-F557-488E-A8F3-F4ADF8888B31}" destId="{6AD22B89-D265-43AB-A994-DD1CEB0952E5}" srcOrd="0" destOrd="0" presId="urn:microsoft.com/office/officeart/2005/8/layout/hierarchy2"/>
    <dgm:cxn modelId="{57570ECF-3934-470E-A14C-FE681568F01D}" type="presParOf" srcId="{6AD22B89-D265-43AB-A994-DD1CEB0952E5}" destId="{9475C1BB-36D3-41EE-AB18-1B68F0DA7BE8}" srcOrd="0" destOrd="0" presId="urn:microsoft.com/office/officeart/2005/8/layout/hierarchy2"/>
    <dgm:cxn modelId="{96EF7417-B512-475B-8D8C-ADC41F0EA4A7}" type="presParOf" srcId="{6E98BC24-F557-488E-A8F3-F4ADF8888B31}" destId="{A7A128AD-6977-4888-BF65-33B6CA965FE5}" srcOrd="1" destOrd="0" presId="urn:microsoft.com/office/officeart/2005/8/layout/hierarchy2"/>
    <dgm:cxn modelId="{E6235A1C-F823-4C8F-A927-BC5C3DD52324}" type="presParOf" srcId="{A7A128AD-6977-4888-BF65-33B6CA965FE5}" destId="{2FCED2C1-878C-48DD-8B65-9F143EA9F144}" srcOrd="0" destOrd="0" presId="urn:microsoft.com/office/officeart/2005/8/layout/hierarchy2"/>
    <dgm:cxn modelId="{F9FFD75D-A669-4F69-86DE-AE05F77E74A2}" type="presParOf" srcId="{A7A128AD-6977-4888-BF65-33B6CA965FE5}" destId="{BA2B5BFA-BE2F-4CB3-88AF-A85D10A01AB5}" srcOrd="1" destOrd="0" presId="urn:microsoft.com/office/officeart/2005/8/layout/hierarchy2"/>
    <dgm:cxn modelId="{E74229A0-A256-46C2-8388-484DDC4AA185}" type="presParOf" srcId="{E714F1DB-FEA8-4960-8667-FB13455E2323}" destId="{C1AC3C57-ADF3-4F31-B4D4-45792DAC4F32}" srcOrd="2" destOrd="0" presId="urn:microsoft.com/office/officeart/2005/8/layout/hierarchy2"/>
    <dgm:cxn modelId="{3AE696AB-282F-4EE1-8594-C08DA3E85379}" type="presParOf" srcId="{C1AC3C57-ADF3-4F31-B4D4-45792DAC4F32}" destId="{6DFD9EC7-6FC0-4315-B0C9-DC434A2E1735}" srcOrd="0" destOrd="0" presId="urn:microsoft.com/office/officeart/2005/8/layout/hierarchy2"/>
    <dgm:cxn modelId="{C9BF9ADF-73ED-4022-85AF-6A9F2596B862}" type="presParOf" srcId="{E714F1DB-FEA8-4960-8667-FB13455E2323}" destId="{0453E225-0D2F-4624-9C2D-A85D681EADF1}" srcOrd="3" destOrd="0" presId="urn:microsoft.com/office/officeart/2005/8/layout/hierarchy2"/>
    <dgm:cxn modelId="{DC3A67E9-CAEF-4F90-BDB1-F808E3EACA69}" type="presParOf" srcId="{0453E225-0D2F-4624-9C2D-A85D681EADF1}" destId="{D9AC93D4-7FA8-4628-83C0-1DB3A70CDC1C}" srcOrd="0" destOrd="0" presId="urn:microsoft.com/office/officeart/2005/8/layout/hierarchy2"/>
    <dgm:cxn modelId="{BE615440-53C6-444E-86B9-5FE0B60919D5}" type="presParOf" srcId="{0453E225-0D2F-4624-9C2D-A85D681EADF1}" destId="{431D83E5-67CE-41BC-8FC9-90268B1AA62D}" srcOrd="1" destOrd="0" presId="urn:microsoft.com/office/officeart/2005/8/layout/hierarchy2"/>
    <dgm:cxn modelId="{C9AACB94-1FBE-4287-A3E9-CF81AD84D841}" type="presParOf" srcId="{431D83E5-67CE-41BC-8FC9-90268B1AA62D}" destId="{25A4A1FA-E300-4DFA-A4BE-9819D1A4753A}" srcOrd="0" destOrd="0" presId="urn:microsoft.com/office/officeart/2005/8/layout/hierarchy2"/>
    <dgm:cxn modelId="{D8A6C4CB-D6B9-4E39-9949-B74552F835B7}" type="presParOf" srcId="{25A4A1FA-E300-4DFA-A4BE-9819D1A4753A}" destId="{03374E69-FE3C-418F-9510-318BD913F39F}" srcOrd="0" destOrd="0" presId="urn:microsoft.com/office/officeart/2005/8/layout/hierarchy2"/>
    <dgm:cxn modelId="{69AA0631-F732-4364-BCD6-84721693C897}" type="presParOf" srcId="{431D83E5-67CE-41BC-8FC9-90268B1AA62D}" destId="{4395E2F1-AB9D-47D7-94B6-4C76C7493BD6}" srcOrd="1" destOrd="0" presId="urn:microsoft.com/office/officeart/2005/8/layout/hierarchy2"/>
    <dgm:cxn modelId="{ECD0100B-A53F-4834-96E8-4C30D4504AFC}" type="presParOf" srcId="{4395E2F1-AB9D-47D7-94B6-4C76C7493BD6}" destId="{D7A69E64-6A5B-4275-A30C-DBC667481A6A}" srcOrd="0" destOrd="0" presId="urn:microsoft.com/office/officeart/2005/8/layout/hierarchy2"/>
    <dgm:cxn modelId="{59FC1643-2708-49D7-9399-9EACBB63749A}" type="presParOf" srcId="{4395E2F1-AB9D-47D7-94B6-4C76C7493BD6}" destId="{B397E415-566F-4CC2-BE35-7DF1F6B543AB}" srcOrd="1" destOrd="0" presId="urn:microsoft.com/office/officeart/2005/8/layout/hierarchy2"/>
    <dgm:cxn modelId="{C1F9B3E4-A438-46B7-9CA1-E264E28D7137}" type="presParOf" srcId="{431D83E5-67CE-41BC-8FC9-90268B1AA62D}" destId="{DC4D7F56-16DD-4A5C-89EA-A46C78752010}" srcOrd="2" destOrd="0" presId="urn:microsoft.com/office/officeart/2005/8/layout/hierarchy2"/>
    <dgm:cxn modelId="{AE9BF885-84C2-42CD-9400-241EF26C9446}" type="presParOf" srcId="{DC4D7F56-16DD-4A5C-89EA-A46C78752010}" destId="{749156DF-5F50-4FA0-A7D0-D3DDD0B1C501}" srcOrd="0" destOrd="0" presId="urn:microsoft.com/office/officeart/2005/8/layout/hierarchy2"/>
    <dgm:cxn modelId="{F5F30705-08FC-458C-B8B0-4D4A7F22E021}" type="presParOf" srcId="{431D83E5-67CE-41BC-8FC9-90268B1AA62D}" destId="{1F0C51FA-5C7C-4F8A-BDB8-5EFF7E659D39}" srcOrd="3" destOrd="0" presId="urn:microsoft.com/office/officeart/2005/8/layout/hierarchy2"/>
    <dgm:cxn modelId="{9EB68865-5279-433B-A44C-5EF1C537C9AB}" type="presParOf" srcId="{1F0C51FA-5C7C-4F8A-BDB8-5EFF7E659D39}" destId="{C6830710-FB6B-4F17-8E50-3797057C669E}" srcOrd="0" destOrd="0" presId="urn:microsoft.com/office/officeart/2005/8/layout/hierarchy2"/>
    <dgm:cxn modelId="{3CAE569A-BFDA-4FDB-83E1-8EC53951C32A}" type="presParOf" srcId="{1F0C51FA-5C7C-4F8A-BDB8-5EFF7E659D39}" destId="{7B5CB1F5-9219-472C-BDD1-5724DB658F50}" srcOrd="1" destOrd="0" presId="urn:microsoft.com/office/officeart/2005/8/layout/hierarchy2"/>
    <dgm:cxn modelId="{18000BF7-A898-42D5-912F-07CE0ECD3B1B}" type="presParOf" srcId="{61FA4A1F-0388-42B2-B7DA-8D3903E311FB}" destId="{49148B82-403C-4662-8AC6-2777FA922F16}" srcOrd="6" destOrd="0" presId="urn:microsoft.com/office/officeart/2005/8/layout/hierarchy2"/>
    <dgm:cxn modelId="{A3E2D7EA-5629-49BE-B3E3-4CE0D529200A}" type="presParOf" srcId="{49148B82-403C-4662-8AC6-2777FA922F16}" destId="{2B0DAD21-D17B-4ABB-A0AC-3FAF1A49A7C2}" srcOrd="0" destOrd="0" presId="urn:microsoft.com/office/officeart/2005/8/layout/hierarchy2"/>
    <dgm:cxn modelId="{B79565BB-45D0-48FD-9BFD-1FACE316555C}" type="presParOf" srcId="{61FA4A1F-0388-42B2-B7DA-8D3903E311FB}" destId="{3061BB71-2E9E-4286-A2F6-7CCC36A3D997}" srcOrd="7" destOrd="0" presId="urn:microsoft.com/office/officeart/2005/8/layout/hierarchy2"/>
    <dgm:cxn modelId="{0CDC736A-7978-4A27-99FD-C0B4B51A9923}" type="presParOf" srcId="{3061BB71-2E9E-4286-A2F6-7CCC36A3D997}" destId="{A57876F4-95E0-4D6E-B537-C1ED1C80CBF8}" srcOrd="0" destOrd="0" presId="urn:microsoft.com/office/officeart/2005/8/layout/hierarchy2"/>
    <dgm:cxn modelId="{7283F97B-29C9-46A3-8167-B5ECE7D3BDA5}" type="presParOf" srcId="{3061BB71-2E9E-4286-A2F6-7CCC36A3D997}" destId="{61F6A22A-6303-45E9-B7C3-506740FEF17B}" srcOrd="1" destOrd="0" presId="urn:microsoft.com/office/officeart/2005/8/layout/hierarchy2"/>
    <dgm:cxn modelId="{EF9FCA84-2AD3-4C35-AA8C-166485C87730}" type="presParOf" srcId="{61F6A22A-6303-45E9-B7C3-506740FEF17B}" destId="{6CC3D584-052A-4032-9F09-91894965B6D0}" srcOrd="0" destOrd="0" presId="urn:microsoft.com/office/officeart/2005/8/layout/hierarchy2"/>
    <dgm:cxn modelId="{18B106BB-788F-4056-9AC6-C7C1C2B7A6B5}" type="presParOf" srcId="{6CC3D584-052A-4032-9F09-91894965B6D0}" destId="{53489032-ED57-49F7-ACF9-A08F4E17EACA}" srcOrd="0" destOrd="0" presId="urn:microsoft.com/office/officeart/2005/8/layout/hierarchy2"/>
    <dgm:cxn modelId="{69858353-03C3-475E-8BA8-A80A3B924F01}" type="presParOf" srcId="{61F6A22A-6303-45E9-B7C3-506740FEF17B}" destId="{54523A0F-9D65-4634-BC01-7B1FFFEACE47}" srcOrd="1" destOrd="0" presId="urn:microsoft.com/office/officeart/2005/8/layout/hierarchy2"/>
    <dgm:cxn modelId="{E624B3E1-A201-4F3F-8E4C-EDCE6A89B6F3}" type="presParOf" srcId="{54523A0F-9D65-4634-BC01-7B1FFFEACE47}" destId="{05176EF2-8DDB-4B3A-A54E-E716505A8D85}" srcOrd="0" destOrd="0" presId="urn:microsoft.com/office/officeart/2005/8/layout/hierarchy2"/>
    <dgm:cxn modelId="{59A1D750-F9AB-4157-AAB0-FDD19948B896}" type="presParOf" srcId="{54523A0F-9D65-4634-BC01-7B1FFFEACE47}" destId="{B02F846C-7673-4B69-A672-20B14A24B497}" srcOrd="1" destOrd="0" presId="urn:microsoft.com/office/officeart/2005/8/layout/hierarchy2"/>
    <dgm:cxn modelId="{B222E084-4FB0-44A6-9983-5AD7781D9EAB}" type="presParOf" srcId="{61F6A22A-6303-45E9-B7C3-506740FEF17B}" destId="{B3ED0F1F-C5AB-46DA-9724-B5E77890B432}" srcOrd="2" destOrd="0" presId="urn:microsoft.com/office/officeart/2005/8/layout/hierarchy2"/>
    <dgm:cxn modelId="{7B4CDE44-7ED4-42EC-A33A-3D6B700ABE0F}" type="presParOf" srcId="{B3ED0F1F-C5AB-46DA-9724-B5E77890B432}" destId="{765D9A91-FE19-4F86-A41E-9CFFA6235788}" srcOrd="0" destOrd="0" presId="urn:microsoft.com/office/officeart/2005/8/layout/hierarchy2"/>
    <dgm:cxn modelId="{FF7B3545-B18A-4310-A488-E5DE8F2F9D2E}" type="presParOf" srcId="{61F6A22A-6303-45E9-B7C3-506740FEF17B}" destId="{04748949-1049-4623-A39B-9594E9FFAF91}" srcOrd="3" destOrd="0" presId="urn:microsoft.com/office/officeart/2005/8/layout/hierarchy2"/>
    <dgm:cxn modelId="{088FF79C-5200-47EB-B6B3-88081D958A12}" type="presParOf" srcId="{04748949-1049-4623-A39B-9594E9FFAF91}" destId="{A56A7881-B562-45D4-A6FC-D83D5579CDA5}" srcOrd="0" destOrd="0" presId="urn:microsoft.com/office/officeart/2005/8/layout/hierarchy2"/>
    <dgm:cxn modelId="{3BD59E37-2454-4559-980A-EBBB6614026F}" type="presParOf" srcId="{04748949-1049-4623-A39B-9594E9FFAF91}" destId="{7956940E-BE27-48AA-9469-92295A31E01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E6ACC8F-B616-41B2-BCDF-C099B15447D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562F21-BFC7-42B4-AFCF-A1FBCA97C0DE}">
      <dgm:prSet phldrT="[Текст]" custT="1"/>
      <dgm:spPr/>
      <dgm:t>
        <a:bodyPr/>
        <a:lstStyle/>
        <a:p>
          <a:r>
            <a:rPr lang="en-US" sz="1600" b="1" dirty="0" smtClean="0"/>
            <a:t>I. </a:t>
          </a:r>
          <a:r>
            <a:rPr lang="ru-RU" sz="1600" b="1" dirty="0" smtClean="0"/>
            <a:t>Интерпретация данных</a:t>
          </a:r>
        </a:p>
        <a:p>
          <a:endParaRPr lang="ru-RU" sz="1200" dirty="0"/>
        </a:p>
      </dgm:t>
    </dgm:pt>
    <dgm:pt modelId="{5618B9F4-1232-4DB3-A397-F9F4CB64D8AE}" type="parTrans" cxnId="{41AB8827-5F6B-439A-A19F-F907A0782DF6}">
      <dgm:prSet/>
      <dgm:spPr/>
      <dgm:t>
        <a:bodyPr/>
        <a:lstStyle/>
        <a:p>
          <a:endParaRPr lang="ru-RU"/>
        </a:p>
      </dgm:t>
    </dgm:pt>
    <dgm:pt modelId="{183AF4DF-9327-407C-ACAD-9C38494BB255}" type="sibTrans" cxnId="{41AB8827-5F6B-439A-A19F-F907A0782DF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774FBF28-38ED-454F-BF37-1F35940588C9}">
      <dgm:prSet phldrT="[Текст]" custT="1"/>
      <dgm:spPr/>
      <dgm:t>
        <a:bodyPr/>
        <a:lstStyle/>
        <a:p>
          <a:r>
            <a:rPr lang="ru-RU" sz="1600" b="1" dirty="0" smtClean="0">
              <a:latin typeface="+mn-lt"/>
              <a:cs typeface="Times New Roman" pitchFamily="18" charset="0"/>
            </a:rPr>
            <a:t>изучение данных текущего среза тестирования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2E666EB3-19F7-473E-9392-036B7D453278}" type="parTrans" cxnId="{C3238EBF-C603-4C2A-95CB-81F711A1BAD2}">
      <dgm:prSet/>
      <dgm:spPr/>
      <dgm:t>
        <a:bodyPr/>
        <a:lstStyle/>
        <a:p>
          <a:endParaRPr lang="ru-RU"/>
        </a:p>
      </dgm:t>
    </dgm:pt>
    <dgm:pt modelId="{8A0EE300-F7C7-47B8-8B1A-5B58FDDA1DB6}" type="sibTrans" cxnId="{C3238EBF-C603-4C2A-95CB-81F711A1BAD2}">
      <dgm:prSet/>
      <dgm:spPr/>
      <dgm:t>
        <a:bodyPr/>
        <a:lstStyle/>
        <a:p>
          <a:endParaRPr lang="ru-RU"/>
        </a:p>
      </dgm:t>
    </dgm:pt>
    <dgm:pt modelId="{39A11486-AEBE-412A-9E1D-D86CA9E7C016}">
      <dgm:prSet phldrT="[Текст]" custT="1"/>
      <dgm:spPr/>
      <dgm:t>
        <a:bodyPr/>
        <a:lstStyle/>
        <a:p>
          <a:r>
            <a:rPr lang="en-US" sz="1600" b="1" dirty="0" smtClean="0"/>
            <a:t>II. </a:t>
          </a:r>
          <a:r>
            <a:rPr lang="ru-RU" sz="1600" b="1" dirty="0" smtClean="0"/>
            <a:t>Анализ образовательной ситуации в классе</a:t>
          </a:r>
          <a:endParaRPr lang="ru-RU" sz="1600" b="1" dirty="0"/>
        </a:p>
      </dgm:t>
    </dgm:pt>
    <dgm:pt modelId="{9EDE2C12-1CF6-469F-919A-41E36A531A16}" type="parTrans" cxnId="{EA3D4409-9FA1-4E46-8A3F-627069C1B7A5}">
      <dgm:prSet/>
      <dgm:spPr/>
      <dgm:t>
        <a:bodyPr/>
        <a:lstStyle/>
        <a:p>
          <a:endParaRPr lang="ru-RU"/>
        </a:p>
      </dgm:t>
    </dgm:pt>
    <dgm:pt modelId="{54414F59-A660-42FE-98EA-D0F37E006874}" type="sibTrans" cxnId="{EA3D4409-9FA1-4E46-8A3F-627069C1B7A5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34B0FBF7-00CE-4D47-B3BE-80CDC54E13EE}">
      <dgm:prSet phldrT="[Текст]" custT="1"/>
      <dgm:spPr/>
      <dgm:t>
        <a:bodyPr/>
        <a:lstStyle/>
        <a:p>
          <a:r>
            <a:rPr lang="ru-RU" sz="1600" b="1" dirty="0" smtClean="0">
              <a:latin typeface="+mn-lt"/>
              <a:cs typeface="Times New Roman" pitchFamily="18" charset="0"/>
            </a:rPr>
            <a:t>определение типа класса, его  динамики (сравнение класса с  эталонными)</a:t>
          </a:r>
          <a:endParaRPr lang="ru-RU" sz="1600" b="1" dirty="0">
            <a:latin typeface="+mn-lt"/>
          </a:endParaRPr>
        </a:p>
      </dgm:t>
    </dgm:pt>
    <dgm:pt modelId="{7CD4D7F6-0A51-4014-A5FD-7F1A656D178A}" type="parTrans" cxnId="{32732BF3-B390-4917-928E-F60ED6465E7B}">
      <dgm:prSet/>
      <dgm:spPr/>
      <dgm:t>
        <a:bodyPr/>
        <a:lstStyle/>
        <a:p>
          <a:endParaRPr lang="ru-RU"/>
        </a:p>
      </dgm:t>
    </dgm:pt>
    <dgm:pt modelId="{52D33207-4E08-40A5-A209-4F56E79339CF}" type="sibTrans" cxnId="{32732BF3-B390-4917-928E-F60ED6465E7B}">
      <dgm:prSet/>
      <dgm:spPr/>
      <dgm:t>
        <a:bodyPr/>
        <a:lstStyle/>
        <a:p>
          <a:endParaRPr lang="ru-RU"/>
        </a:p>
      </dgm:t>
    </dgm:pt>
    <dgm:pt modelId="{98DD5F2B-3495-440F-8C41-5CBD9F13E80E}">
      <dgm:prSet phldrT="[Текст]" custT="1"/>
      <dgm:spPr/>
      <dgm:t>
        <a:bodyPr/>
        <a:lstStyle/>
        <a:p>
          <a:r>
            <a:rPr lang="ru-RU" sz="1600" b="1" dirty="0" smtClean="0">
              <a:latin typeface="+mn-lt"/>
              <a:cs typeface="Times New Roman" pitchFamily="18" charset="0"/>
            </a:rPr>
            <a:t>описание характера уровневой динамики и линейного приращения  учащихся</a:t>
          </a:r>
          <a:endParaRPr lang="ru-RU" sz="1600" b="1" dirty="0">
            <a:latin typeface="+mn-lt"/>
            <a:cs typeface="Times New Roman" pitchFamily="18" charset="0"/>
          </a:endParaRPr>
        </a:p>
      </dgm:t>
    </dgm:pt>
    <dgm:pt modelId="{91B12447-6891-41DE-88EA-81171BBB5281}" type="parTrans" cxnId="{499D1A9A-6DDB-46A4-9731-221D820162B3}">
      <dgm:prSet/>
      <dgm:spPr/>
      <dgm:t>
        <a:bodyPr/>
        <a:lstStyle/>
        <a:p>
          <a:endParaRPr lang="ru-RU"/>
        </a:p>
      </dgm:t>
    </dgm:pt>
    <dgm:pt modelId="{5DC32931-93F0-4EBB-AB17-1809FE5359CB}" type="sibTrans" cxnId="{499D1A9A-6DDB-46A4-9731-221D820162B3}">
      <dgm:prSet/>
      <dgm:spPr/>
      <dgm:t>
        <a:bodyPr/>
        <a:lstStyle/>
        <a:p>
          <a:endParaRPr lang="ru-RU"/>
        </a:p>
      </dgm:t>
    </dgm:pt>
    <dgm:pt modelId="{A840A1C4-6B8F-42F3-8AB2-44AA5C34A2F8}">
      <dgm:prSet custT="1"/>
      <dgm:spPr/>
      <dgm:t>
        <a:bodyPr/>
        <a:lstStyle/>
        <a:p>
          <a:r>
            <a:rPr lang="en-US" sz="1600" b="1" dirty="0" smtClean="0">
              <a:latin typeface="+mn-lt"/>
              <a:cs typeface="Times New Roman" pitchFamily="18" charset="0"/>
            </a:rPr>
            <a:t>III. </a:t>
          </a:r>
          <a:r>
            <a:rPr lang="ru-RU" sz="1600" b="1" dirty="0" smtClean="0">
              <a:latin typeface="+mn-lt"/>
              <a:cs typeface="Times New Roman" pitchFamily="18" charset="0"/>
            </a:rPr>
            <a:t>Определение направлений  работы по созданию </a:t>
          </a:r>
          <a:r>
            <a:rPr lang="ru-RU" sz="1600" b="1" dirty="0" smtClean="0">
              <a:latin typeface="+mn-lt"/>
            </a:rPr>
            <a:t>условий</a:t>
          </a:r>
          <a:r>
            <a:rPr lang="ru-RU" sz="1600" b="1" dirty="0" smtClean="0">
              <a:latin typeface="+mn-lt"/>
              <a:cs typeface="Times New Roman" pitchFamily="18" charset="0"/>
            </a:rPr>
            <a:t> для индивидуального прогресса</a:t>
          </a:r>
        </a:p>
        <a:p>
          <a:endParaRPr lang="ru-RU" sz="1200" b="1" dirty="0" smtClean="0">
            <a:latin typeface="Times New Roman" pitchFamily="18" charset="0"/>
            <a:cs typeface="Times New Roman" pitchFamily="18" charset="0"/>
          </a:endParaRPr>
        </a:p>
        <a:p>
          <a:endParaRPr lang="ru-RU" sz="12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EC588602-0182-43A7-A8C3-B7216767F6C0}" type="parTrans" cxnId="{32C13F1C-B471-4EB8-8673-421BCF046E0F}">
      <dgm:prSet/>
      <dgm:spPr/>
      <dgm:t>
        <a:bodyPr/>
        <a:lstStyle/>
        <a:p>
          <a:endParaRPr lang="ru-RU"/>
        </a:p>
      </dgm:t>
    </dgm:pt>
    <dgm:pt modelId="{D02407BD-F0DF-434E-B45B-BC10B7BA4B85}" type="sibTrans" cxnId="{32C13F1C-B471-4EB8-8673-421BCF046E0F}">
      <dgm:prSet/>
      <dgm:spPr/>
      <dgm:t>
        <a:bodyPr/>
        <a:lstStyle/>
        <a:p>
          <a:endParaRPr lang="ru-RU"/>
        </a:p>
      </dgm:t>
    </dgm:pt>
    <dgm:pt modelId="{A8C43DB9-3D09-4F4C-8EC6-6F0D078ECA39}">
      <dgm:prSet custT="1"/>
      <dgm:spPr/>
      <dgm:t>
        <a:bodyPr/>
        <a:lstStyle/>
        <a:p>
          <a:r>
            <a:rPr lang="ru-RU" sz="1400" b="1" dirty="0" smtClean="0">
              <a:latin typeface="+mn-lt"/>
              <a:cs typeface="Times New Roman" pitchFamily="18" charset="0"/>
            </a:rPr>
            <a:t>выбор  подходящих способов работы с классом на уроках</a:t>
          </a:r>
          <a:endParaRPr lang="ru-RU" sz="1400" b="1" dirty="0">
            <a:latin typeface="+mn-lt"/>
          </a:endParaRPr>
        </a:p>
      </dgm:t>
    </dgm:pt>
    <dgm:pt modelId="{A4C7CF05-EEA1-4071-8BD5-3BE97E238B90}" type="parTrans" cxnId="{7D34C4D9-3C0F-41ED-90E2-EADBA66399AB}">
      <dgm:prSet/>
      <dgm:spPr/>
      <dgm:t>
        <a:bodyPr/>
        <a:lstStyle/>
        <a:p>
          <a:endParaRPr lang="ru-RU"/>
        </a:p>
      </dgm:t>
    </dgm:pt>
    <dgm:pt modelId="{4CBDA751-BAEA-4485-8AD1-D38C7B819AF6}" type="sibTrans" cxnId="{7D34C4D9-3C0F-41ED-90E2-EADBA66399AB}">
      <dgm:prSet/>
      <dgm:spPr/>
      <dgm:t>
        <a:bodyPr/>
        <a:lstStyle/>
        <a:p>
          <a:endParaRPr lang="ru-RU"/>
        </a:p>
      </dgm:t>
    </dgm:pt>
    <dgm:pt modelId="{2A4CE4E1-C960-44BE-BA0D-617C7A129726}">
      <dgm:prSet custT="1"/>
      <dgm:spPr/>
      <dgm:t>
        <a:bodyPr/>
        <a:lstStyle/>
        <a:p>
          <a:r>
            <a:rPr lang="ru-RU" sz="1400" b="1" dirty="0" smtClean="0">
              <a:latin typeface="+mn-lt"/>
              <a:cs typeface="Times New Roman" pitchFamily="18" charset="0"/>
            </a:rPr>
            <a:t>выбор способов выстраивания индивидуальных траекторий  учеников</a:t>
          </a:r>
          <a:endParaRPr lang="ru-RU" sz="1400" b="1" dirty="0">
            <a:latin typeface="+mn-lt"/>
          </a:endParaRPr>
        </a:p>
      </dgm:t>
    </dgm:pt>
    <dgm:pt modelId="{0840DD1A-6DAB-4A19-9A4F-F29E6C580C89}" type="parTrans" cxnId="{E7BBC1C2-A249-4571-A2FE-F84116AE034B}">
      <dgm:prSet/>
      <dgm:spPr/>
      <dgm:t>
        <a:bodyPr/>
        <a:lstStyle/>
        <a:p>
          <a:endParaRPr lang="ru-RU"/>
        </a:p>
      </dgm:t>
    </dgm:pt>
    <dgm:pt modelId="{B5F77466-0BF6-4CBD-9213-6CF72906933A}" type="sibTrans" cxnId="{E7BBC1C2-A249-4571-A2FE-F84116AE034B}">
      <dgm:prSet/>
      <dgm:spPr/>
      <dgm:t>
        <a:bodyPr/>
        <a:lstStyle/>
        <a:p>
          <a:endParaRPr lang="ru-RU"/>
        </a:p>
      </dgm:t>
    </dgm:pt>
    <dgm:pt modelId="{1EDE714B-232A-463F-ADBA-BB442D4EBA59}">
      <dgm:prSet phldrT="[Текст]" custT="1"/>
      <dgm:spPr/>
      <dgm:t>
        <a:bodyPr/>
        <a:lstStyle/>
        <a:p>
          <a:endParaRPr lang="ru-RU" sz="1100" dirty="0"/>
        </a:p>
      </dgm:t>
    </dgm:pt>
    <dgm:pt modelId="{6CE16B1C-6A47-48F7-860C-248906EC22A4}" type="parTrans" cxnId="{4E519774-38F5-4EBF-9B96-250FA1C34B71}">
      <dgm:prSet/>
      <dgm:spPr/>
      <dgm:t>
        <a:bodyPr/>
        <a:lstStyle/>
        <a:p>
          <a:endParaRPr lang="ru-RU"/>
        </a:p>
      </dgm:t>
    </dgm:pt>
    <dgm:pt modelId="{8F12A1C6-CE94-4577-9DEC-6D91B1A21F30}" type="sibTrans" cxnId="{4E519774-38F5-4EBF-9B96-250FA1C34B71}">
      <dgm:prSet/>
      <dgm:spPr/>
      <dgm:t>
        <a:bodyPr/>
        <a:lstStyle/>
        <a:p>
          <a:endParaRPr lang="ru-RU"/>
        </a:p>
      </dgm:t>
    </dgm:pt>
    <dgm:pt modelId="{8103806F-BAF4-4577-AD3D-69C3527432A7}">
      <dgm:prSet custT="1"/>
      <dgm:spPr/>
      <dgm:t>
        <a:bodyPr/>
        <a:lstStyle/>
        <a:p>
          <a:r>
            <a:rPr lang="ru-RU" sz="1400" b="1" dirty="0">
              <a:latin typeface="+mn-lt"/>
              <a:cs typeface="Times New Roman" pitchFamily="18" charset="0"/>
            </a:rPr>
            <a:t>планирование направлений работы с классом и учащимися</a:t>
          </a:r>
        </a:p>
      </dgm:t>
    </dgm:pt>
    <dgm:pt modelId="{D1F5971E-E85D-42E1-8E73-5DEB30BA5B26}" type="parTrans" cxnId="{C3993CE6-D4AB-431E-85CC-683BFD74222C}">
      <dgm:prSet/>
      <dgm:spPr/>
      <dgm:t>
        <a:bodyPr/>
        <a:lstStyle/>
        <a:p>
          <a:endParaRPr lang="ru-RU"/>
        </a:p>
      </dgm:t>
    </dgm:pt>
    <dgm:pt modelId="{F5E2A505-35FD-45D0-BD9B-C1B1DFF72F6C}" type="sibTrans" cxnId="{C3993CE6-D4AB-431E-85CC-683BFD74222C}">
      <dgm:prSet/>
      <dgm:spPr/>
      <dgm:t>
        <a:bodyPr/>
        <a:lstStyle/>
        <a:p>
          <a:endParaRPr lang="ru-RU"/>
        </a:p>
      </dgm:t>
    </dgm:pt>
    <dgm:pt modelId="{019FA848-7727-4DA9-9224-69D5AE3CA9AF}">
      <dgm:prSet phldrT="[Текст]" custT="1"/>
      <dgm:spPr/>
      <dgm:t>
        <a:bodyPr/>
        <a:lstStyle/>
        <a:p>
          <a:r>
            <a:rPr lang="ru-RU" sz="1600" b="1" dirty="0" smtClean="0">
              <a:latin typeface="+mn-lt"/>
              <a:cs typeface="Times New Roman" pitchFamily="18" charset="0"/>
            </a:rPr>
            <a:t>изучение общего и особенностей  в профилях учащихся</a:t>
          </a:r>
          <a:endParaRPr lang="ru-RU" sz="1600" b="1" dirty="0">
            <a:latin typeface="+mn-lt"/>
            <a:cs typeface="Times New Roman" pitchFamily="18" charset="0"/>
          </a:endParaRPr>
        </a:p>
      </dgm:t>
    </dgm:pt>
    <dgm:pt modelId="{F35DF1C5-75AB-4063-8022-EFF07B1D9989}" type="parTrans" cxnId="{093AEE12-FD21-4855-93B5-242AAA03527F}">
      <dgm:prSet/>
      <dgm:spPr/>
      <dgm:t>
        <a:bodyPr/>
        <a:lstStyle/>
        <a:p>
          <a:endParaRPr lang="ru-RU"/>
        </a:p>
      </dgm:t>
    </dgm:pt>
    <dgm:pt modelId="{8AC5F164-AE0E-49C4-837E-A673E8C888B3}" type="sibTrans" cxnId="{093AEE12-FD21-4855-93B5-242AAA03527F}">
      <dgm:prSet/>
      <dgm:spPr/>
      <dgm:t>
        <a:bodyPr/>
        <a:lstStyle/>
        <a:p>
          <a:endParaRPr lang="ru-RU"/>
        </a:p>
      </dgm:t>
    </dgm:pt>
    <dgm:pt modelId="{E1141E0F-79D5-4A42-90FE-77EF305523E3}">
      <dgm:prSet phldrT="[Текст]" custT="1"/>
      <dgm:spPr/>
      <dgm:t>
        <a:bodyPr/>
        <a:lstStyle/>
        <a:p>
          <a:r>
            <a:rPr lang="ru-RU" sz="1600" b="1" dirty="0" smtClean="0">
              <a:latin typeface="+mn-lt"/>
              <a:cs typeface="Times New Roman" pitchFamily="18" charset="0"/>
            </a:rPr>
            <a:t>вывод об </a:t>
          </a:r>
          <a:r>
            <a:rPr lang="ru-RU" sz="1600" b="1" dirty="0" smtClean="0">
              <a:latin typeface="+mn-lt"/>
            </a:rPr>
            <a:t>образовательной</a:t>
          </a:r>
          <a:r>
            <a:rPr lang="ru-RU" sz="1600" b="1" dirty="0" smtClean="0">
              <a:latin typeface="+mn-lt"/>
              <a:cs typeface="Times New Roman" pitchFamily="18" charset="0"/>
            </a:rPr>
            <a:t> ситуации  в классе</a:t>
          </a:r>
          <a:endParaRPr lang="ru-RU" sz="1600" b="1" dirty="0">
            <a:latin typeface="+mn-lt"/>
          </a:endParaRPr>
        </a:p>
      </dgm:t>
    </dgm:pt>
    <dgm:pt modelId="{ADE05D77-BDFD-463C-862C-A988B43916B8}" type="parTrans" cxnId="{067A9201-533C-4A0D-B99A-0D9B2A6E1D9D}">
      <dgm:prSet/>
      <dgm:spPr/>
      <dgm:t>
        <a:bodyPr/>
        <a:lstStyle/>
        <a:p>
          <a:endParaRPr lang="ru-RU"/>
        </a:p>
      </dgm:t>
    </dgm:pt>
    <dgm:pt modelId="{3480022B-A356-4707-A6A7-160A14063724}" type="sibTrans" cxnId="{067A9201-533C-4A0D-B99A-0D9B2A6E1D9D}">
      <dgm:prSet/>
      <dgm:spPr/>
      <dgm:t>
        <a:bodyPr/>
        <a:lstStyle/>
        <a:p>
          <a:endParaRPr lang="ru-RU"/>
        </a:p>
      </dgm:t>
    </dgm:pt>
    <dgm:pt modelId="{A697F7DD-5D34-4F33-983F-E97006B36315}">
      <dgm:prSet phldrT="[Текст]" custT="1"/>
      <dgm:spPr/>
      <dgm:t>
        <a:bodyPr/>
        <a:lstStyle/>
        <a:p>
          <a:r>
            <a:rPr lang="ru-RU" sz="1600" b="1" dirty="0" smtClean="0">
              <a:latin typeface="+mn-lt"/>
              <a:cs typeface="Times New Roman" pitchFamily="18" charset="0"/>
            </a:rPr>
            <a:t>вывод об особенностях работы учителя в этом классе</a:t>
          </a:r>
          <a:endParaRPr lang="ru-RU" sz="1600" b="1" dirty="0">
            <a:latin typeface="+mn-lt"/>
          </a:endParaRPr>
        </a:p>
      </dgm:t>
    </dgm:pt>
    <dgm:pt modelId="{C6F8C38F-6BCD-4620-809D-C3349E2C5B41}" type="parTrans" cxnId="{47F18D76-23B3-4773-B924-6FFC47525925}">
      <dgm:prSet/>
      <dgm:spPr/>
      <dgm:t>
        <a:bodyPr/>
        <a:lstStyle/>
        <a:p>
          <a:endParaRPr lang="ru-RU"/>
        </a:p>
      </dgm:t>
    </dgm:pt>
    <dgm:pt modelId="{E33DD6C2-253E-4B77-AF27-BD1BD726070C}" type="sibTrans" cxnId="{47F18D76-23B3-4773-B924-6FFC47525925}">
      <dgm:prSet/>
      <dgm:spPr/>
      <dgm:t>
        <a:bodyPr/>
        <a:lstStyle/>
        <a:p>
          <a:endParaRPr lang="ru-RU"/>
        </a:p>
      </dgm:t>
    </dgm:pt>
    <dgm:pt modelId="{201481BC-50E3-4FB8-8387-24A130367B0B}">
      <dgm:prSet custT="1"/>
      <dgm:spPr/>
      <dgm:t>
        <a:bodyPr/>
        <a:lstStyle/>
        <a:p>
          <a:r>
            <a:rPr lang="ru-RU" sz="1400" b="1" dirty="0" smtClean="0">
              <a:latin typeface="+mn-lt"/>
              <a:cs typeface="Times New Roman" pitchFamily="18" charset="0"/>
            </a:rPr>
            <a:t>повышение </a:t>
          </a:r>
          <a:r>
            <a:rPr lang="ru-RU" sz="1400" b="1" dirty="0" smtClean="0">
              <a:latin typeface="+mn-lt"/>
            </a:rPr>
            <a:t>собственной</a:t>
          </a:r>
          <a:r>
            <a:rPr lang="ru-RU" sz="1400" b="1" dirty="0" smtClean="0">
              <a:latin typeface="+mn-lt"/>
              <a:cs typeface="Times New Roman" pitchFamily="18" charset="0"/>
            </a:rPr>
            <a:t> квалификации</a:t>
          </a:r>
          <a:endParaRPr lang="ru-RU" sz="1400" b="1" dirty="0">
            <a:latin typeface="+mn-lt"/>
          </a:endParaRPr>
        </a:p>
      </dgm:t>
    </dgm:pt>
    <dgm:pt modelId="{314D873E-AA8A-4951-AFD1-02A4998EC815}" type="parTrans" cxnId="{5D594EEA-921D-4172-B9CC-08BAAF1C1ED9}">
      <dgm:prSet/>
      <dgm:spPr/>
      <dgm:t>
        <a:bodyPr/>
        <a:lstStyle/>
        <a:p>
          <a:endParaRPr lang="ru-RU"/>
        </a:p>
      </dgm:t>
    </dgm:pt>
    <dgm:pt modelId="{A93F6B53-B9D5-45A3-B405-520102C7D14C}" type="sibTrans" cxnId="{5D594EEA-921D-4172-B9CC-08BAAF1C1ED9}">
      <dgm:prSet/>
      <dgm:spPr/>
      <dgm:t>
        <a:bodyPr/>
        <a:lstStyle/>
        <a:p>
          <a:endParaRPr lang="ru-RU"/>
        </a:p>
      </dgm:t>
    </dgm:pt>
    <dgm:pt modelId="{D83C5F34-48D4-49E8-A1A1-2ADA5301D8EA}" type="pres">
      <dgm:prSet presAssocID="{1E6ACC8F-B616-41B2-BCDF-C099B15447D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2D12B0-C535-4068-B9D8-C4943C2C6580}" type="pres">
      <dgm:prSet presAssocID="{8E562F21-BFC7-42B4-AFCF-A1FBCA97C0DE}" presName="composite" presStyleCnt="0"/>
      <dgm:spPr/>
    </dgm:pt>
    <dgm:pt modelId="{5040A0AB-DE3A-4D46-9A2D-9023E543ED5A}" type="pres">
      <dgm:prSet presAssocID="{8E562F21-BFC7-42B4-AFCF-A1FBCA97C0D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3AA87-307D-49C4-BBD8-2F7107DB4B3A}" type="pres">
      <dgm:prSet presAssocID="{8E562F21-BFC7-42B4-AFCF-A1FBCA97C0DE}" presName="parSh" presStyleLbl="node1" presStyleIdx="0" presStyleCnt="3" custScaleX="194361" custScaleY="222740" custLinFactNeighborX="19645" custLinFactNeighborY="40119"/>
      <dgm:spPr/>
      <dgm:t>
        <a:bodyPr/>
        <a:lstStyle/>
        <a:p>
          <a:endParaRPr lang="ru-RU"/>
        </a:p>
      </dgm:t>
    </dgm:pt>
    <dgm:pt modelId="{96796AC1-7D8B-4034-8489-4510C300A05C}" type="pres">
      <dgm:prSet presAssocID="{8E562F21-BFC7-42B4-AFCF-A1FBCA97C0DE}" presName="desTx" presStyleLbl="fgAcc1" presStyleIdx="0" presStyleCnt="3" custScaleX="252304" custScaleY="102472" custLinFactNeighborX="6680" custLinFactNeighborY="-9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FFB72-C4A1-4AD7-AD88-66CEAC245FE6}" type="pres">
      <dgm:prSet presAssocID="{183AF4DF-9327-407C-ACAD-9C38494BB255}" presName="sibTrans" presStyleLbl="sibTrans2D1" presStyleIdx="0" presStyleCnt="2" custLinFactY="-72128" custLinFactNeighborX="3691" custLinFactNeighborY="-100000"/>
      <dgm:spPr/>
      <dgm:t>
        <a:bodyPr/>
        <a:lstStyle/>
        <a:p>
          <a:endParaRPr lang="ru-RU"/>
        </a:p>
      </dgm:t>
    </dgm:pt>
    <dgm:pt modelId="{AB5BC878-1032-4C91-8079-9B9DBD2CDF66}" type="pres">
      <dgm:prSet presAssocID="{183AF4DF-9327-407C-ACAD-9C38494BB255}" presName="connTx" presStyleLbl="sibTrans2D1" presStyleIdx="0" presStyleCnt="2"/>
      <dgm:spPr/>
      <dgm:t>
        <a:bodyPr/>
        <a:lstStyle/>
        <a:p>
          <a:endParaRPr lang="ru-RU"/>
        </a:p>
      </dgm:t>
    </dgm:pt>
    <dgm:pt modelId="{9F118446-CBF8-4C3D-8586-673B0E5D1BE4}" type="pres">
      <dgm:prSet presAssocID="{39A11486-AEBE-412A-9E1D-D86CA9E7C016}" presName="composite" presStyleCnt="0"/>
      <dgm:spPr/>
    </dgm:pt>
    <dgm:pt modelId="{DB831D7C-4D31-4050-B4D4-B81FE4641D1B}" type="pres">
      <dgm:prSet presAssocID="{39A11486-AEBE-412A-9E1D-D86CA9E7C016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18841-12CB-4D43-8F68-8C123FE01605}" type="pres">
      <dgm:prSet presAssocID="{39A11486-AEBE-412A-9E1D-D86CA9E7C016}" presName="parSh" presStyleLbl="node1" presStyleIdx="1" presStyleCnt="3" custScaleX="217623" custScaleY="245931" custLinFactNeighborX="34406" custLinFactNeighborY="36629"/>
      <dgm:spPr/>
      <dgm:t>
        <a:bodyPr/>
        <a:lstStyle/>
        <a:p>
          <a:endParaRPr lang="ru-RU"/>
        </a:p>
      </dgm:t>
    </dgm:pt>
    <dgm:pt modelId="{5589FCBB-4E6C-4862-A264-AA03820A1E46}" type="pres">
      <dgm:prSet presAssocID="{39A11486-AEBE-412A-9E1D-D86CA9E7C016}" presName="desTx" presStyleLbl="fgAcc1" presStyleIdx="1" presStyleCnt="3" custScaleX="293809" custScaleY="98795" custLinFactNeighborX="12781" custLinFactNeighborY="-10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A85F1-EF83-4E4F-B8CD-09DEF698BF9C}" type="pres">
      <dgm:prSet presAssocID="{54414F59-A660-42FE-98EA-D0F37E006874}" presName="sibTrans" presStyleLbl="sibTrans2D1" presStyleIdx="1" presStyleCnt="2" custLinFactY="-100000" custLinFactNeighborX="13719" custLinFactNeighborY="-121504"/>
      <dgm:spPr/>
      <dgm:t>
        <a:bodyPr/>
        <a:lstStyle/>
        <a:p>
          <a:endParaRPr lang="ru-RU"/>
        </a:p>
      </dgm:t>
    </dgm:pt>
    <dgm:pt modelId="{B12E6778-A671-4F25-A033-9FA0383EE6AC}" type="pres">
      <dgm:prSet presAssocID="{54414F59-A660-42FE-98EA-D0F37E006874}" presName="connTx" presStyleLbl="sibTrans2D1" presStyleIdx="1" presStyleCnt="2"/>
      <dgm:spPr/>
      <dgm:t>
        <a:bodyPr/>
        <a:lstStyle/>
        <a:p>
          <a:endParaRPr lang="ru-RU"/>
        </a:p>
      </dgm:t>
    </dgm:pt>
    <dgm:pt modelId="{35D869EF-50A6-4FE2-A8DF-AD635A716A88}" type="pres">
      <dgm:prSet presAssocID="{A840A1C4-6B8F-42F3-8AB2-44AA5C34A2F8}" presName="composite" presStyleCnt="0"/>
      <dgm:spPr/>
    </dgm:pt>
    <dgm:pt modelId="{4C9A0970-0184-4898-A186-437766A006FE}" type="pres">
      <dgm:prSet presAssocID="{A840A1C4-6B8F-42F3-8AB2-44AA5C34A2F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EBCCD-BC85-4956-9F84-176450B96C33}" type="pres">
      <dgm:prSet presAssocID="{A840A1C4-6B8F-42F3-8AB2-44AA5C34A2F8}" presName="parSh" presStyleLbl="node1" presStyleIdx="2" presStyleCnt="3" custScaleX="245743" custScaleY="306930" custLinFactNeighborX="63838" custLinFactNeighborY="-8161"/>
      <dgm:spPr/>
      <dgm:t>
        <a:bodyPr/>
        <a:lstStyle/>
        <a:p>
          <a:endParaRPr lang="ru-RU"/>
        </a:p>
      </dgm:t>
    </dgm:pt>
    <dgm:pt modelId="{11CB5BAE-2382-49D4-B0D5-015859DE4883}" type="pres">
      <dgm:prSet presAssocID="{A840A1C4-6B8F-42F3-8AB2-44AA5C34A2F8}" presName="desTx" presStyleLbl="fgAcc1" presStyleIdx="2" presStyleCnt="3" custScaleX="314003" custScaleY="88883" custLinFactNeighborX="20760" custLinFactNeighborY="4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30184D-796D-4B28-95A6-D21EAF498183}" type="presOf" srcId="{39A11486-AEBE-412A-9E1D-D86CA9E7C016}" destId="{82C18841-12CB-4D43-8F68-8C123FE01605}" srcOrd="1" destOrd="0" presId="urn:microsoft.com/office/officeart/2005/8/layout/process3"/>
    <dgm:cxn modelId="{0C034C97-0FFE-49E5-B932-FD06BFAC7815}" type="presOf" srcId="{201481BC-50E3-4FB8-8387-24A130367B0B}" destId="{11CB5BAE-2382-49D4-B0D5-015859DE4883}" srcOrd="0" destOrd="3" presId="urn:microsoft.com/office/officeart/2005/8/layout/process3"/>
    <dgm:cxn modelId="{E3FE57CA-4FCF-478C-86A1-18D4D9CAF9BF}" type="presOf" srcId="{A697F7DD-5D34-4F33-983F-E97006B36315}" destId="{5589FCBB-4E6C-4862-A264-AA03820A1E46}" srcOrd="0" destOrd="2" presId="urn:microsoft.com/office/officeart/2005/8/layout/process3"/>
    <dgm:cxn modelId="{32732BF3-B390-4917-928E-F60ED6465E7B}" srcId="{39A11486-AEBE-412A-9E1D-D86CA9E7C016}" destId="{34B0FBF7-00CE-4D47-B3BE-80CDC54E13EE}" srcOrd="0" destOrd="0" parTransId="{7CD4D7F6-0A51-4014-A5FD-7F1A656D178A}" sibTransId="{52D33207-4E08-40A5-A209-4F56E79339CF}"/>
    <dgm:cxn modelId="{093AEE12-FD21-4855-93B5-242AAA03527F}" srcId="{8E562F21-BFC7-42B4-AFCF-A1FBCA97C0DE}" destId="{019FA848-7727-4DA9-9224-69D5AE3CA9AF}" srcOrd="2" destOrd="0" parTransId="{F35DF1C5-75AB-4063-8022-EFF07B1D9989}" sibTransId="{8AC5F164-AE0E-49C4-837E-A673E8C888B3}"/>
    <dgm:cxn modelId="{6B4D6644-20AB-45E0-B903-29091DE1DA5B}" type="presOf" srcId="{A840A1C4-6B8F-42F3-8AB2-44AA5C34A2F8}" destId="{13DEBCCD-BC85-4956-9F84-176450B96C33}" srcOrd="1" destOrd="0" presId="urn:microsoft.com/office/officeart/2005/8/layout/process3"/>
    <dgm:cxn modelId="{E8186A55-EF78-4206-AEDB-BA461EE0DFA7}" type="presOf" srcId="{8103806F-BAF4-4577-AD3D-69C3527432A7}" destId="{11CB5BAE-2382-49D4-B0D5-015859DE4883}" srcOrd="0" destOrd="0" presId="urn:microsoft.com/office/officeart/2005/8/layout/process3"/>
    <dgm:cxn modelId="{11AFE675-47B6-4740-B1E5-1845D07D04F4}" type="presOf" srcId="{1E6ACC8F-B616-41B2-BCDF-C099B15447D7}" destId="{D83C5F34-48D4-49E8-A1A1-2ADA5301D8EA}" srcOrd="0" destOrd="0" presId="urn:microsoft.com/office/officeart/2005/8/layout/process3"/>
    <dgm:cxn modelId="{45532D3B-660A-41BA-86E0-9F18738C0D3C}" type="presOf" srcId="{8E562F21-BFC7-42B4-AFCF-A1FBCA97C0DE}" destId="{2B43AA87-307D-49C4-BBD8-2F7107DB4B3A}" srcOrd="1" destOrd="0" presId="urn:microsoft.com/office/officeart/2005/8/layout/process3"/>
    <dgm:cxn modelId="{AE51070F-160A-4DDA-A749-FE6E671046E8}" type="presOf" srcId="{54414F59-A660-42FE-98EA-D0F37E006874}" destId="{B12E6778-A671-4F25-A033-9FA0383EE6AC}" srcOrd="1" destOrd="0" presId="urn:microsoft.com/office/officeart/2005/8/layout/process3"/>
    <dgm:cxn modelId="{EA3D4409-9FA1-4E46-8A3F-627069C1B7A5}" srcId="{1E6ACC8F-B616-41B2-BCDF-C099B15447D7}" destId="{39A11486-AEBE-412A-9E1D-D86CA9E7C016}" srcOrd="1" destOrd="0" parTransId="{9EDE2C12-1CF6-469F-919A-41E36A531A16}" sibTransId="{54414F59-A660-42FE-98EA-D0F37E006874}"/>
    <dgm:cxn modelId="{7CFE082E-2761-4062-91A9-1DDF050A0602}" type="presOf" srcId="{E1141E0F-79D5-4A42-90FE-77EF305523E3}" destId="{5589FCBB-4E6C-4862-A264-AA03820A1E46}" srcOrd="0" destOrd="1" presId="urn:microsoft.com/office/officeart/2005/8/layout/process3"/>
    <dgm:cxn modelId="{C205E1BE-8D14-4E7B-B9A5-12742EA25D44}" type="presOf" srcId="{8E562F21-BFC7-42B4-AFCF-A1FBCA97C0DE}" destId="{5040A0AB-DE3A-4D46-9A2D-9023E543ED5A}" srcOrd="0" destOrd="0" presId="urn:microsoft.com/office/officeart/2005/8/layout/process3"/>
    <dgm:cxn modelId="{A870682C-990E-4DE2-B1AC-47598FCB1462}" type="presOf" srcId="{1EDE714B-232A-463F-ADBA-BB442D4EBA59}" destId="{96796AC1-7D8B-4034-8489-4510C300A05C}" srcOrd="0" destOrd="3" presId="urn:microsoft.com/office/officeart/2005/8/layout/process3"/>
    <dgm:cxn modelId="{32C13F1C-B471-4EB8-8673-421BCF046E0F}" srcId="{1E6ACC8F-B616-41B2-BCDF-C099B15447D7}" destId="{A840A1C4-6B8F-42F3-8AB2-44AA5C34A2F8}" srcOrd="2" destOrd="0" parTransId="{EC588602-0182-43A7-A8C3-B7216767F6C0}" sibTransId="{D02407BD-F0DF-434E-B45B-BC10B7BA4B85}"/>
    <dgm:cxn modelId="{47F18D76-23B3-4773-B924-6FFC47525925}" srcId="{39A11486-AEBE-412A-9E1D-D86CA9E7C016}" destId="{A697F7DD-5D34-4F33-983F-E97006B36315}" srcOrd="2" destOrd="0" parTransId="{C6F8C38F-6BCD-4620-809D-C3349E2C5B41}" sibTransId="{E33DD6C2-253E-4B77-AF27-BD1BD726070C}"/>
    <dgm:cxn modelId="{41AB8827-5F6B-439A-A19F-F907A0782DF6}" srcId="{1E6ACC8F-B616-41B2-BCDF-C099B15447D7}" destId="{8E562F21-BFC7-42B4-AFCF-A1FBCA97C0DE}" srcOrd="0" destOrd="0" parTransId="{5618B9F4-1232-4DB3-A397-F9F4CB64D8AE}" sibTransId="{183AF4DF-9327-407C-ACAD-9C38494BB255}"/>
    <dgm:cxn modelId="{499D1A9A-6DDB-46A4-9731-221D820162B3}" srcId="{8E562F21-BFC7-42B4-AFCF-A1FBCA97C0DE}" destId="{98DD5F2B-3495-440F-8C41-5CBD9F13E80E}" srcOrd="1" destOrd="0" parTransId="{91B12447-6891-41DE-88EA-81171BBB5281}" sibTransId="{5DC32931-93F0-4EBB-AB17-1809FE5359CB}"/>
    <dgm:cxn modelId="{067A9201-533C-4A0D-B99A-0D9B2A6E1D9D}" srcId="{39A11486-AEBE-412A-9E1D-D86CA9E7C016}" destId="{E1141E0F-79D5-4A42-90FE-77EF305523E3}" srcOrd="1" destOrd="0" parTransId="{ADE05D77-BDFD-463C-862C-A988B43916B8}" sibTransId="{3480022B-A356-4707-A6A7-160A14063724}"/>
    <dgm:cxn modelId="{C033D133-1EE2-4B3F-8CE5-FA35F0B0978D}" type="presOf" srcId="{98DD5F2B-3495-440F-8C41-5CBD9F13E80E}" destId="{96796AC1-7D8B-4034-8489-4510C300A05C}" srcOrd="0" destOrd="1" presId="urn:microsoft.com/office/officeart/2005/8/layout/process3"/>
    <dgm:cxn modelId="{C3993CE6-D4AB-431E-85CC-683BFD74222C}" srcId="{A840A1C4-6B8F-42F3-8AB2-44AA5C34A2F8}" destId="{8103806F-BAF4-4577-AD3D-69C3527432A7}" srcOrd="0" destOrd="0" parTransId="{D1F5971E-E85D-42E1-8E73-5DEB30BA5B26}" sibTransId="{F5E2A505-35FD-45D0-BD9B-C1B1DFF72F6C}"/>
    <dgm:cxn modelId="{7D34C4D9-3C0F-41ED-90E2-EADBA66399AB}" srcId="{A840A1C4-6B8F-42F3-8AB2-44AA5C34A2F8}" destId="{A8C43DB9-3D09-4F4C-8EC6-6F0D078ECA39}" srcOrd="1" destOrd="0" parTransId="{A4C7CF05-EEA1-4071-8BD5-3BE97E238B90}" sibTransId="{4CBDA751-BAEA-4485-8AD1-D38C7B819AF6}"/>
    <dgm:cxn modelId="{B197EE96-A779-43B1-8CD9-42D9B3E6560B}" type="presOf" srcId="{183AF4DF-9327-407C-ACAD-9C38494BB255}" destId="{AB5BC878-1032-4C91-8079-9B9DBD2CDF66}" srcOrd="1" destOrd="0" presId="urn:microsoft.com/office/officeart/2005/8/layout/process3"/>
    <dgm:cxn modelId="{A75188E9-25FC-491B-AD14-A4F35092F1B6}" type="presOf" srcId="{A840A1C4-6B8F-42F3-8AB2-44AA5C34A2F8}" destId="{4C9A0970-0184-4898-A186-437766A006FE}" srcOrd="0" destOrd="0" presId="urn:microsoft.com/office/officeart/2005/8/layout/process3"/>
    <dgm:cxn modelId="{2B0AEDA2-5E65-49C4-9BFA-783FB97498AA}" type="presOf" srcId="{54414F59-A660-42FE-98EA-D0F37E006874}" destId="{A1EA85F1-EF83-4E4F-B8CD-09DEF698BF9C}" srcOrd="0" destOrd="0" presId="urn:microsoft.com/office/officeart/2005/8/layout/process3"/>
    <dgm:cxn modelId="{4E519774-38F5-4EBF-9B96-250FA1C34B71}" srcId="{8E562F21-BFC7-42B4-AFCF-A1FBCA97C0DE}" destId="{1EDE714B-232A-463F-ADBA-BB442D4EBA59}" srcOrd="3" destOrd="0" parTransId="{6CE16B1C-6A47-48F7-860C-248906EC22A4}" sibTransId="{8F12A1C6-CE94-4577-9DEC-6D91B1A21F30}"/>
    <dgm:cxn modelId="{545E0F8E-5B0A-48A4-91CF-19EA489C41B9}" type="presOf" srcId="{774FBF28-38ED-454F-BF37-1F35940588C9}" destId="{96796AC1-7D8B-4034-8489-4510C300A05C}" srcOrd="0" destOrd="0" presId="urn:microsoft.com/office/officeart/2005/8/layout/process3"/>
    <dgm:cxn modelId="{EFFF5CF8-4D75-4A93-96CF-E0A5A5F6FC89}" type="presOf" srcId="{39A11486-AEBE-412A-9E1D-D86CA9E7C016}" destId="{DB831D7C-4D31-4050-B4D4-B81FE4641D1B}" srcOrd="0" destOrd="0" presId="urn:microsoft.com/office/officeart/2005/8/layout/process3"/>
    <dgm:cxn modelId="{5D594EEA-921D-4172-B9CC-08BAAF1C1ED9}" srcId="{A840A1C4-6B8F-42F3-8AB2-44AA5C34A2F8}" destId="{201481BC-50E3-4FB8-8387-24A130367B0B}" srcOrd="3" destOrd="0" parTransId="{314D873E-AA8A-4951-AFD1-02A4998EC815}" sibTransId="{A93F6B53-B9D5-45A3-B405-520102C7D14C}"/>
    <dgm:cxn modelId="{C3238EBF-C603-4C2A-95CB-81F711A1BAD2}" srcId="{8E562F21-BFC7-42B4-AFCF-A1FBCA97C0DE}" destId="{774FBF28-38ED-454F-BF37-1F35940588C9}" srcOrd="0" destOrd="0" parTransId="{2E666EB3-19F7-473E-9392-036B7D453278}" sibTransId="{8A0EE300-F7C7-47B8-8B1A-5B58FDDA1DB6}"/>
    <dgm:cxn modelId="{0D64C65D-6781-463F-A2A6-43911BF43E47}" type="presOf" srcId="{019FA848-7727-4DA9-9224-69D5AE3CA9AF}" destId="{96796AC1-7D8B-4034-8489-4510C300A05C}" srcOrd="0" destOrd="2" presId="urn:microsoft.com/office/officeart/2005/8/layout/process3"/>
    <dgm:cxn modelId="{0DE99DFD-CA6F-477C-899D-11F636B4B159}" type="presOf" srcId="{183AF4DF-9327-407C-ACAD-9C38494BB255}" destId="{073FFB72-C4A1-4AD7-AD88-66CEAC245FE6}" srcOrd="0" destOrd="0" presId="urn:microsoft.com/office/officeart/2005/8/layout/process3"/>
    <dgm:cxn modelId="{E4F1EFAC-A419-4324-8DF2-F40B000BEF7C}" type="presOf" srcId="{34B0FBF7-00CE-4D47-B3BE-80CDC54E13EE}" destId="{5589FCBB-4E6C-4862-A264-AA03820A1E46}" srcOrd="0" destOrd="0" presId="urn:microsoft.com/office/officeart/2005/8/layout/process3"/>
    <dgm:cxn modelId="{77A9833E-4270-4ABF-9FD3-603FE8796CFB}" type="presOf" srcId="{2A4CE4E1-C960-44BE-BA0D-617C7A129726}" destId="{11CB5BAE-2382-49D4-B0D5-015859DE4883}" srcOrd="0" destOrd="2" presId="urn:microsoft.com/office/officeart/2005/8/layout/process3"/>
    <dgm:cxn modelId="{E7BBC1C2-A249-4571-A2FE-F84116AE034B}" srcId="{A840A1C4-6B8F-42F3-8AB2-44AA5C34A2F8}" destId="{2A4CE4E1-C960-44BE-BA0D-617C7A129726}" srcOrd="2" destOrd="0" parTransId="{0840DD1A-6DAB-4A19-9A4F-F29E6C580C89}" sibTransId="{B5F77466-0BF6-4CBD-9213-6CF72906933A}"/>
    <dgm:cxn modelId="{F37A23EB-1196-4689-8C36-C081754297E4}" type="presOf" srcId="{A8C43DB9-3D09-4F4C-8EC6-6F0D078ECA39}" destId="{11CB5BAE-2382-49D4-B0D5-015859DE4883}" srcOrd="0" destOrd="1" presId="urn:microsoft.com/office/officeart/2005/8/layout/process3"/>
    <dgm:cxn modelId="{A28F8363-D207-4FF2-8963-D6B13DE60B9F}" type="presParOf" srcId="{D83C5F34-48D4-49E8-A1A1-2ADA5301D8EA}" destId="{492D12B0-C535-4068-B9D8-C4943C2C6580}" srcOrd="0" destOrd="0" presId="urn:microsoft.com/office/officeart/2005/8/layout/process3"/>
    <dgm:cxn modelId="{18E39836-7413-4170-AA70-F827AB42BF09}" type="presParOf" srcId="{492D12B0-C535-4068-B9D8-C4943C2C6580}" destId="{5040A0AB-DE3A-4D46-9A2D-9023E543ED5A}" srcOrd="0" destOrd="0" presId="urn:microsoft.com/office/officeart/2005/8/layout/process3"/>
    <dgm:cxn modelId="{FEE9C957-BD55-44AA-BA71-02250EE06643}" type="presParOf" srcId="{492D12B0-C535-4068-B9D8-C4943C2C6580}" destId="{2B43AA87-307D-49C4-BBD8-2F7107DB4B3A}" srcOrd="1" destOrd="0" presId="urn:microsoft.com/office/officeart/2005/8/layout/process3"/>
    <dgm:cxn modelId="{6A512F20-748D-4798-8A0C-757B3D3A27C1}" type="presParOf" srcId="{492D12B0-C535-4068-B9D8-C4943C2C6580}" destId="{96796AC1-7D8B-4034-8489-4510C300A05C}" srcOrd="2" destOrd="0" presId="urn:microsoft.com/office/officeart/2005/8/layout/process3"/>
    <dgm:cxn modelId="{99461291-1678-4626-A69E-3D11D2357130}" type="presParOf" srcId="{D83C5F34-48D4-49E8-A1A1-2ADA5301D8EA}" destId="{073FFB72-C4A1-4AD7-AD88-66CEAC245FE6}" srcOrd="1" destOrd="0" presId="urn:microsoft.com/office/officeart/2005/8/layout/process3"/>
    <dgm:cxn modelId="{A8EBCDE0-9AE8-44F8-9D76-340355BB94EC}" type="presParOf" srcId="{073FFB72-C4A1-4AD7-AD88-66CEAC245FE6}" destId="{AB5BC878-1032-4C91-8079-9B9DBD2CDF66}" srcOrd="0" destOrd="0" presId="urn:microsoft.com/office/officeart/2005/8/layout/process3"/>
    <dgm:cxn modelId="{BA0D11E9-7697-4C41-BBE0-DE8BEFE4F889}" type="presParOf" srcId="{D83C5F34-48D4-49E8-A1A1-2ADA5301D8EA}" destId="{9F118446-CBF8-4C3D-8586-673B0E5D1BE4}" srcOrd="2" destOrd="0" presId="urn:microsoft.com/office/officeart/2005/8/layout/process3"/>
    <dgm:cxn modelId="{A63DF66C-5469-4738-B546-A8CBFB38A2E3}" type="presParOf" srcId="{9F118446-CBF8-4C3D-8586-673B0E5D1BE4}" destId="{DB831D7C-4D31-4050-B4D4-B81FE4641D1B}" srcOrd="0" destOrd="0" presId="urn:microsoft.com/office/officeart/2005/8/layout/process3"/>
    <dgm:cxn modelId="{5290B55A-3BB4-4E7D-88F6-B7920864260D}" type="presParOf" srcId="{9F118446-CBF8-4C3D-8586-673B0E5D1BE4}" destId="{82C18841-12CB-4D43-8F68-8C123FE01605}" srcOrd="1" destOrd="0" presId="urn:microsoft.com/office/officeart/2005/8/layout/process3"/>
    <dgm:cxn modelId="{9CBBFF48-F086-4B86-B838-25EA039172FB}" type="presParOf" srcId="{9F118446-CBF8-4C3D-8586-673B0E5D1BE4}" destId="{5589FCBB-4E6C-4862-A264-AA03820A1E46}" srcOrd="2" destOrd="0" presId="urn:microsoft.com/office/officeart/2005/8/layout/process3"/>
    <dgm:cxn modelId="{6FDF5A49-50E1-4019-A4B1-58C4378A72F4}" type="presParOf" srcId="{D83C5F34-48D4-49E8-A1A1-2ADA5301D8EA}" destId="{A1EA85F1-EF83-4E4F-B8CD-09DEF698BF9C}" srcOrd="3" destOrd="0" presId="urn:microsoft.com/office/officeart/2005/8/layout/process3"/>
    <dgm:cxn modelId="{2C82B24E-81FD-44BC-9E86-E0BDF2D8E388}" type="presParOf" srcId="{A1EA85F1-EF83-4E4F-B8CD-09DEF698BF9C}" destId="{B12E6778-A671-4F25-A033-9FA0383EE6AC}" srcOrd="0" destOrd="0" presId="urn:microsoft.com/office/officeart/2005/8/layout/process3"/>
    <dgm:cxn modelId="{E583BC75-E5BF-40F5-AF25-3C98A7E88316}" type="presParOf" srcId="{D83C5F34-48D4-49E8-A1A1-2ADA5301D8EA}" destId="{35D869EF-50A6-4FE2-A8DF-AD635A716A88}" srcOrd="4" destOrd="0" presId="urn:microsoft.com/office/officeart/2005/8/layout/process3"/>
    <dgm:cxn modelId="{491BAC26-3333-41BD-8A42-69D0C547F4C1}" type="presParOf" srcId="{35D869EF-50A6-4FE2-A8DF-AD635A716A88}" destId="{4C9A0970-0184-4898-A186-437766A006FE}" srcOrd="0" destOrd="0" presId="urn:microsoft.com/office/officeart/2005/8/layout/process3"/>
    <dgm:cxn modelId="{01230930-7864-49C3-A67D-681F2CDB620A}" type="presParOf" srcId="{35D869EF-50A6-4FE2-A8DF-AD635A716A88}" destId="{13DEBCCD-BC85-4956-9F84-176450B96C33}" srcOrd="1" destOrd="0" presId="urn:microsoft.com/office/officeart/2005/8/layout/process3"/>
    <dgm:cxn modelId="{CBC98577-FAE7-4D4C-ACE5-5F78C2E07239}" type="presParOf" srcId="{35D869EF-50A6-4FE2-A8DF-AD635A716A88}" destId="{11CB5BAE-2382-49D4-B0D5-015859DE488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4C6B0-6EA6-4C82-BFA1-783394B2AAB1}">
      <dsp:nvSpPr>
        <dsp:cNvPr id="0" name=""/>
        <dsp:cNvSpPr/>
      </dsp:nvSpPr>
      <dsp:spPr>
        <a:xfrm>
          <a:off x="0" y="824015"/>
          <a:ext cx="2782458" cy="2659752"/>
        </a:xfrm>
        <a:prstGeom prst="swooshArrow">
          <a:avLst>
            <a:gd name="adj1" fmla="val 25000"/>
            <a:gd name="adj2" fmla="val 25000"/>
          </a:avLst>
        </a:prstGeom>
        <a:solidFill>
          <a:schemeClr val="tx1">
            <a:lumMod val="65000"/>
            <a:lumOff val="3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884054-A7D8-47F9-946F-B903B5A3C52F}">
      <dsp:nvSpPr>
        <dsp:cNvPr id="0" name=""/>
        <dsp:cNvSpPr/>
      </dsp:nvSpPr>
      <dsp:spPr>
        <a:xfrm>
          <a:off x="413537" y="2280161"/>
          <a:ext cx="362043" cy="34021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8E15D-EF14-45A7-AFE4-66EA8BE51FDF}">
      <dsp:nvSpPr>
        <dsp:cNvPr id="0" name=""/>
        <dsp:cNvSpPr/>
      </dsp:nvSpPr>
      <dsp:spPr>
        <a:xfrm>
          <a:off x="362979" y="2861060"/>
          <a:ext cx="1980163" cy="295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42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Уровень 1 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362979" y="2861060"/>
        <a:ext cx="1980163" cy="295988"/>
      </dsp:txXfrm>
    </dsp:sp>
    <dsp:sp modelId="{26E82F9B-419B-4760-AE8B-4ACC8C89CB5C}">
      <dsp:nvSpPr>
        <dsp:cNvPr id="0" name=""/>
        <dsp:cNvSpPr/>
      </dsp:nvSpPr>
      <dsp:spPr>
        <a:xfrm>
          <a:off x="1033845" y="1453088"/>
          <a:ext cx="560732" cy="57894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5E4B9-8DDD-4C5B-9EEC-C9E688350E74}">
      <dsp:nvSpPr>
        <dsp:cNvPr id="0" name=""/>
        <dsp:cNvSpPr/>
      </dsp:nvSpPr>
      <dsp:spPr>
        <a:xfrm>
          <a:off x="1187044" y="2304877"/>
          <a:ext cx="1732685" cy="52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118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75000"/>
                </a:schemeClr>
              </a:solidFill>
            </a:rPr>
            <a:t>Уровень 2</a:t>
          </a:r>
          <a:endParaRPr lang="ru-RU" sz="18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187044" y="2304877"/>
        <a:ext cx="1732685" cy="525177"/>
      </dsp:txXfrm>
    </dsp:sp>
    <dsp:sp modelId="{D69D9AA9-4B3A-4F0B-8FEE-F8F7C28C599D}">
      <dsp:nvSpPr>
        <dsp:cNvPr id="0" name=""/>
        <dsp:cNvSpPr/>
      </dsp:nvSpPr>
      <dsp:spPr>
        <a:xfrm>
          <a:off x="1860922" y="970628"/>
          <a:ext cx="778925" cy="773604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CEC32-607E-4FC6-AB95-C0AB0984DA3D}">
      <dsp:nvSpPr>
        <dsp:cNvPr id="0" name=""/>
        <dsp:cNvSpPr/>
      </dsp:nvSpPr>
      <dsp:spPr>
        <a:xfrm>
          <a:off x="2358738" y="1960252"/>
          <a:ext cx="1852088" cy="556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568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Уровень 3 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2358738" y="1960252"/>
        <a:ext cx="1852088" cy="556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6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#17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#18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C71396-5515-43AD-8B34-E0700610ED4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Ученики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У учеников должно сложиться четкое понимание того, в каких областях происходит их рост, и что именно они могут сделать для улучшения своего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результата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ЧТО именно оценивается, КАК производится оценивание и каковы его РЕЗУЛЬТАТЫ.</a:t>
            </a:r>
          </a:p>
          <a:p>
            <a:r>
              <a:rPr lang="ru-RU" b="1" dirty="0" smtClean="0"/>
              <a:t>Администрация: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определить,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деятельностном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ли подходе выстроено преподавание предмета;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провести анализ учебных программ относительно вклада учебного предмета в развитие ученика;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разработать комплекс мер, которые помогут улучшить ситуацию в классе  (например, скорректировать дефициты программ путём разработки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разноуровневых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задач, проверочных работ, позволяющих обнаружить и предъявить учащимся их индивидуальное движение и др.);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-оценить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обеспечивает ли учитель условия для индивидуального прогресса учеников и проч.</a:t>
            </a:r>
            <a:endParaRPr lang="ru-RU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Родители: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Необходимо продуктивно и содержательно выстраивать диалог с родителями относительно образовательных результатов учащихся: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совместно с родителями выявлять уровень притязаний ребенка и формировать образовательный запрос;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совместно с родителями выстраивать индивидуальную образовательную траекторию ребенка. </a:t>
            </a:r>
          </a:p>
          <a:p>
            <a:endParaRPr lang="ru-R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b="1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C71396-5515-43AD-8B34-E0700610ED4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495108-6889-417B-AF84-8C523ACBBFF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322408-944E-45DA-B061-7551449CF14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35F8F7-39CB-4A58-84FC-687A918E5F8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E751EF-BCC7-4F7F-A49E-A73735E1BA6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znamoksana@gmail.com" TargetMode="External"/><Relationship Id="rId5" Type="http://schemas.openxmlformats.org/officeDocument/2006/relationships/hyperlink" Target="mailto:laryabinina@mail.ru" TargetMode="External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04" y="4577088"/>
            <a:ext cx="428628" cy="428628"/>
          </a:xfrm>
          <a:prstGeom prst="rect">
            <a:avLst/>
          </a:prstGeom>
          <a:noFill/>
        </p:spPr>
      </p:pic>
      <p:pic>
        <p:nvPicPr>
          <p:cNvPr id="14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4577088"/>
            <a:ext cx="988516" cy="417804"/>
          </a:xfrm>
          <a:prstGeom prst="rect">
            <a:avLst/>
          </a:prstGeom>
          <a:noFill/>
        </p:spPr>
      </p:pic>
      <p:pic>
        <p:nvPicPr>
          <p:cNvPr id="18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1560" y="4601010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42270" y="4598354"/>
            <a:ext cx="1125364" cy="38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71976" y="235661"/>
            <a:ext cx="738034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ВЕБИНАР РТЦ ИУО РАО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b="1" dirty="0">
                <a:solidFill>
                  <a:schemeClr val="bg1"/>
                </a:solidFill>
              </a:rPr>
              <a:t>Как оценивать индивидуальный прогресс </a:t>
            </a:r>
            <a:r>
              <a:rPr lang="ru-RU" sz="1200" b="1" dirty="0" smtClean="0">
                <a:solidFill>
                  <a:schemeClr val="bg1"/>
                </a:solidFill>
              </a:rPr>
              <a:t>ученика?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rgbClr val="FFFF00"/>
                </a:solidFill>
              </a:rPr>
              <a:t>25 ноября 2013 </a:t>
            </a:r>
            <a:r>
              <a:rPr lang="ru-RU" sz="1200" dirty="0">
                <a:solidFill>
                  <a:srgbClr val="FFFF00"/>
                </a:solidFill>
              </a:rPr>
              <a:t>года</a:t>
            </a:r>
            <a:endParaRPr lang="ru-RU" sz="1200" i="1" dirty="0">
              <a:solidFill>
                <a:schemeClr val="bg1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ru-RU" sz="1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ctrTitle"/>
          </p:nvPr>
        </p:nvSpPr>
        <p:spPr>
          <a:xfrm>
            <a:off x="179512" y="1131590"/>
            <a:ext cx="8712968" cy="1296144"/>
          </a:xfrm>
        </p:spPr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</a:rPr>
              <a:t>Как оценивать индивидуальный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прогресс ученика?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07504" y="2628076"/>
            <a:ext cx="885698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Рябинина Любовь Анатольевна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зам. директора КГКСУ «Центр оценки качества образования», руководитель группы по разработке диагностических материалов по русскому языку, г. Красноярск.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Знаменская Оксана Витальевна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доцент Сибирского федерального университета,  руководитель группы по разработке диагностических материалов по математике основной школы,  к. ф.-м. наук.</a:t>
            </a:r>
          </a:p>
        </p:txBody>
      </p:sp>
      <p:pic>
        <p:nvPicPr>
          <p:cNvPr id="22" name="Рисунок 21" descr="C:\Documents and Settings\belokon\Мои документы\Дельта в производство\Рекламные материалы Позиционирование\Лого_кипк.t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02462" y="4587974"/>
            <a:ext cx="298153" cy="40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7" descr="http://moodle.msses.ru/file.php/1/img/Ippr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73135" y="4583137"/>
            <a:ext cx="936104" cy="394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351" y="4600863"/>
            <a:ext cx="647625" cy="35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Рисунок 23" descr="123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614" y="4601010"/>
            <a:ext cx="903126" cy="35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Рисунок 24" descr="C:\Documents and Settings\belokon\Мои документы\Klient_Delta\Чебоксары_5 гим\Итоговый логотип.jpg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587974"/>
            <a:ext cx="383815" cy="393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 descr="C:\Documents and Settings\belokon\Рабочий стол\Новый рисунок.bmp"/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36" y="4611644"/>
            <a:ext cx="504056" cy="329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19622"/>
            <a:ext cx="8280151" cy="3456384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cs typeface="Arial" pitchFamily="34" charset="0"/>
              </a:rPr>
              <a:t>Успешность решения  задач улучшения качества образования во многом зависит от того, как устроена система оценки: 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cs typeface="Arial" pitchFamily="34" charset="0"/>
              </a:rPr>
              <a:t>насколько она поддерживает и стимулирует учащихся; 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cs typeface="Arial" pitchFamily="34" charset="0"/>
              </a:rPr>
              <a:t>насколько включает учащихся в самостоятельную оценочную деятельность (учитель); 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cs typeface="Arial" pitchFamily="34" charset="0"/>
              </a:rPr>
              <a:t>насколько точную обратную связь она обеспечивает (учитель); 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cs typeface="Arial" pitchFamily="34" charset="0"/>
              </a:rPr>
              <a:t>насколько она информативна для управления.</a:t>
            </a: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chemeClr val="bg1"/>
                </a:solidFill>
              </a:rPr>
              <a:t>Оценка образовательных результатов и качество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Что такое модель 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индивидуального прогресса учащихся?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80112" y="1203598"/>
            <a:ext cx="338437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Уровень 1:</a:t>
            </a:r>
            <a:r>
              <a:rPr lang="ru-RU" b="1" dirty="0" smtClean="0">
                <a:latin typeface="Constantia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onstantia" pitchFamily="18" charset="0"/>
              </a:rPr>
              <a:t>овладение общим смыслом и внешней формой культурного  действия</a:t>
            </a:r>
          </a:p>
          <a:p>
            <a:endParaRPr lang="ru-RU" sz="400" dirty="0" smtClean="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Уровень 2: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освоение существенного основания действия</a:t>
            </a:r>
          </a:p>
          <a:p>
            <a:endParaRPr lang="ru-RU" sz="400" dirty="0" smtClean="0">
              <a:solidFill>
                <a:srgbClr val="D35E07"/>
              </a:solidFill>
              <a:latin typeface="Constantia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Уровень 3:</a:t>
            </a:r>
            <a:r>
              <a:rPr lang="ru-RU" dirty="0" smtClean="0">
                <a:solidFill>
                  <a:srgbClr val="C00000"/>
                </a:solidFill>
                <a:latin typeface="Constantia" pitchFamily="18" charset="0"/>
              </a:rPr>
              <a:t> становление «культурной непосредственности» действия</a:t>
            </a:r>
            <a:endParaRPr lang="ru-RU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22" name="Арка 21"/>
          <p:cNvSpPr/>
          <p:nvPr/>
        </p:nvSpPr>
        <p:spPr>
          <a:xfrm rot="19932800">
            <a:off x="695344" y="2678497"/>
            <a:ext cx="1074363" cy="1243053"/>
          </a:xfrm>
          <a:prstGeom prst="blockArc">
            <a:avLst>
              <a:gd name="adj1" fmla="val 10139459"/>
              <a:gd name="adj2" fmla="val 19615900"/>
              <a:gd name="adj3" fmla="val 57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3" name="Группа 12"/>
          <p:cNvGrpSpPr/>
          <p:nvPr/>
        </p:nvGrpSpPr>
        <p:grpSpPr>
          <a:xfrm>
            <a:off x="232088" y="1203760"/>
            <a:ext cx="5184576" cy="3483768"/>
            <a:chOff x="232088" y="1203760"/>
            <a:chExt cx="5184576" cy="3483768"/>
          </a:xfrm>
        </p:grpSpPr>
        <p:grpSp>
          <p:nvGrpSpPr>
            <p:cNvPr id="4" name="Группа 13"/>
            <p:cNvGrpSpPr/>
            <p:nvPr/>
          </p:nvGrpSpPr>
          <p:grpSpPr>
            <a:xfrm>
              <a:off x="232088" y="1203760"/>
              <a:ext cx="5184576" cy="3483768"/>
              <a:chOff x="2957736" y="2235978"/>
              <a:chExt cx="4193210" cy="3528392"/>
            </a:xfrm>
          </p:grpSpPr>
          <p:graphicFrame>
            <p:nvGraphicFramePr>
              <p:cNvPr id="25" name="Схема 24"/>
              <p:cNvGraphicFramePr/>
              <p:nvPr/>
            </p:nvGraphicFramePr>
            <p:xfrm>
              <a:off x="2957736" y="2235978"/>
              <a:ext cx="4193210" cy="352839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4" r:lo="rId5" r:qs="rId6" r:cs="rId7"/>
              </a:graphicData>
            </a:graphic>
          </p:graphicFrame>
          <p:sp>
            <p:nvSpPr>
              <p:cNvPr id="26" name="Двойная волна 25"/>
              <p:cNvSpPr/>
              <p:nvPr/>
            </p:nvSpPr>
            <p:spPr>
              <a:xfrm>
                <a:off x="5303013" y="2965118"/>
                <a:ext cx="1731442" cy="655452"/>
              </a:xfrm>
              <a:prstGeom prst="doubleWav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900" b="1" dirty="0" smtClean="0"/>
                  <a:t>компетентность</a:t>
                </a:r>
                <a:endParaRPr lang="ru-RU" sz="1900" b="1" dirty="0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23528" y="2283718"/>
              <a:ext cx="936451" cy="3698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1 фаза 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59632" y="1851670"/>
              <a:ext cx="966978" cy="3698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2 фаза 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699792" y="422793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onstantia" pitchFamily="18" charset="0"/>
              </a:rPr>
              <a:t>1 фаза - присвоение общего способа действия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27784" y="458797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onstantia" pitchFamily="18" charset="0"/>
              </a:rPr>
              <a:t>2 фаза  - </a:t>
            </a:r>
            <a:r>
              <a:rPr lang="ru-RU" b="1" dirty="0" err="1" smtClean="0">
                <a:latin typeface="Constantia" pitchFamily="18" charset="0"/>
              </a:rPr>
              <a:t>функционализация</a:t>
            </a:r>
            <a:r>
              <a:rPr lang="ru-RU" b="1" dirty="0" smtClean="0">
                <a:latin typeface="Constantia" pitchFamily="18" charset="0"/>
              </a:rPr>
              <a:t> общего способа действия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Как узнать об уровне действия и мышления учеников?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1347614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 </a:t>
            </a:r>
            <a:r>
              <a:rPr lang="ru-RU" sz="2000" b="1" dirty="0" smtClean="0">
                <a:latin typeface="Constantia" pitchFamily="18" charset="0"/>
              </a:rPr>
              <a:t>Задачи 1 уровня позволяют  </a:t>
            </a:r>
            <a:r>
              <a:rPr lang="ru-RU" sz="2000" dirty="0" smtClean="0">
                <a:latin typeface="Constantia" pitchFamily="18" charset="0"/>
              </a:rPr>
              <a:t>различить учащихся, </a:t>
            </a:r>
            <a:r>
              <a:rPr lang="ru-RU" sz="2000" b="1" dirty="0" smtClean="0">
                <a:latin typeface="Constantia" pitchFamily="18" charset="0"/>
              </a:rPr>
              <a:t>осмысленно</a:t>
            </a:r>
            <a:r>
              <a:rPr lang="ru-RU" sz="2000" dirty="0" smtClean="0">
                <a:latin typeface="Constantia" pitchFamily="18" charset="0"/>
              </a:rPr>
              <a:t> и </a:t>
            </a:r>
            <a:r>
              <a:rPr lang="ru-RU" sz="2000" b="1" dirty="0" smtClean="0">
                <a:latin typeface="Constantia" pitchFamily="18" charset="0"/>
              </a:rPr>
              <a:t>слепо </a:t>
            </a:r>
            <a:r>
              <a:rPr lang="ru-RU" sz="2000" dirty="0" smtClean="0">
                <a:latin typeface="Constantia" pitchFamily="18" charset="0"/>
              </a:rPr>
              <a:t>применяющих известное правило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2283718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Constantia" pitchFamily="18" charset="0"/>
              </a:rPr>
              <a:t>  </a:t>
            </a:r>
            <a:r>
              <a:rPr lang="ru-RU" sz="2000" b="1" dirty="0" smtClean="0">
                <a:latin typeface="Constantia" pitchFamily="18" charset="0"/>
              </a:rPr>
              <a:t>Задачи 2 уровня позволяют  </a:t>
            </a:r>
            <a:r>
              <a:rPr lang="ru-RU" sz="2000" dirty="0" smtClean="0">
                <a:latin typeface="Constantia" pitchFamily="18" charset="0"/>
              </a:rPr>
              <a:t>различить учащихся, ориентирующихся в своих действиях </a:t>
            </a:r>
            <a:r>
              <a:rPr lang="ru-RU" sz="2000" b="1" dirty="0" smtClean="0">
                <a:latin typeface="Constantia" pitchFamily="18" charset="0"/>
              </a:rPr>
              <a:t>на правило</a:t>
            </a:r>
            <a:r>
              <a:rPr lang="ru-RU" sz="2000" dirty="0" smtClean="0">
                <a:latin typeface="Constantia" pitchFamily="18" charset="0"/>
              </a:rPr>
              <a:t> и ориентирующихся </a:t>
            </a:r>
            <a:r>
              <a:rPr lang="ru-RU" sz="2000" b="1" dirty="0" smtClean="0">
                <a:latin typeface="Constantia" pitchFamily="18" charset="0"/>
              </a:rPr>
              <a:t>на общий способ </a:t>
            </a:r>
            <a:r>
              <a:rPr lang="ru-RU" sz="2000" dirty="0" smtClean="0">
                <a:latin typeface="Constantia" pitchFamily="18" charset="0"/>
              </a:rPr>
              <a:t>решения задачи. </a:t>
            </a:r>
            <a:endParaRPr lang="ru-RU" sz="2000" dirty="0">
              <a:latin typeface="Constant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3579862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 </a:t>
            </a:r>
            <a:r>
              <a:rPr lang="ru-RU" sz="2000" b="1" dirty="0" smtClean="0">
                <a:latin typeface="Constantia" pitchFamily="18" charset="0"/>
              </a:rPr>
              <a:t>Задачи 3 уровня позволяют  </a:t>
            </a:r>
            <a:r>
              <a:rPr lang="ru-RU" sz="2000" dirty="0" smtClean="0">
                <a:latin typeface="Constantia" pitchFamily="18" charset="0"/>
              </a:rPr>
              <a:t>различить учащихся, ориентирующихся в своих действиях </a:t>
            </a:r>
            <a:r>
              <a:rPr lang="ru-RU" sz="2000" b="1" dirty="0" smtClean="0">
                <a:latin typeface="Constantia" pitchFamily="18" charset="0"/>
              </a:rPr>
              <a:t>на общий способ </a:t>
            </a:r>
            <a:r>
              <a:rPr lang="ru-RU" sz="2000" dirty="0" smtClean="0">
                <a:latin typeface="Constantia" pitchFamily="18" charset="0"/>
              </a:rPr>
              <a:t>решения задачи и на </a:t>
            </a:r>
            <a:r>
              <a:rPr lang="ru-RU" sz="2000" b="1" dirty="0" smtClean="0">
                <a:latin typeface="Constantia" pitchFamily="18" charset="0"/>
              </a:rPr>
              <a:t>ключевую идею</a:t>
            </a:r>
            <a:r>
              <a:rPr lang="ru-RU" sz="2000" dirty="0" smtClean="0">
                <a:latin typeface="Constantia" pitchFamily="18" charset="0"/>
              </a:rPr>
              <a:t>. </a:t>
            </a:r>
            <a:endParaRPr lang="ru-RU" sz="20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Уровневая модель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1 уровень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179512" y="1275606"/>
          <a:ext cx="8856984" cy="369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Уровневая модель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2 уровень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179512" y="1275606"/>
          <a:ext cx="8856984" cy="369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Уровневая модель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3 уровень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179512" y="1275606"/>
          <a:ext cx="8856984" cy="369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14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Как получаются данные для анализа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1691680" y="1396206"/>
          <a:ext cx="5588000" cy="347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843808" y="828303"/>
            <a:ext cx="3076575" cy="1095375"/>
            <a:chOff x="2730" y="930"/>
            <a:chExt cx="4845" cy="1725"/>
          </a:xfrm>
        </p:grpSpPr>
        <p:sp>
          <p:nvSpPr>
            <p:cNvPr id="66562" name="AutoShape 2"/>
            <p:cNvSpPr>
              <a:spLocks noChangeArrowheads="1"/>
            </p:cNvSpPr>
            <p:nvPr/>
          </p:nvSpPr>
          <p:spPr bwMode="auto">
            <a:xfrm>
              <a:off x="2730" y="930"/>
              <a:ext cx="1800" cy="1680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799 w 21600"/>
                <a:gd name="T5" fmla="*/ 0 h 21600"/>
                <a:gd name="T6" fmla="*/ 2700 w 21600"/>
                <a:gd name="T7" fmla="*/ 10800 h 21600"/>
                <a:gd name="T8" fmla="*/ 10799 w 21600"/>
                <a:gd name="T9" fmla="*/ 5400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563" name="AutoShape 3"/>
            <p:cNvSpPr>
              <a:spLocks noChangeArrowheads="1"/>
            </p:cNvSpPr>
            <p:nvPr/>
          </p:nvSpPr>
          <p:spPr bwMode="auto">
            <a:xfrm>
              <a:off x="5775" y="975"/>
              <a:ext cx="1800" cy="1680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799 w 21600"/>
                <a:gd name="T5" fmla="*/ 0 h 21600"/>
                <a:gd name="T6" fmla="*/ 2700 w 21600"/>
                <a:gd name="T7" fmla="*/ 10800 h 21600"/>
                <a:gd name="T8" fmla="*/ 10799 w 21600"/>
                <a:gd name="T9" fmla="*/ 5400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14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Общая характеристика инструментария «Дельта»</a:t>
            </a: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611560" y="1199824"/>
            <a:ext cx="81369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Arial Unicode MS" pitchFamily="34" charset="-128"/>
                <a:cs typeface="Times New Roman" pitchFamily="18" charset="0"/>
              </a:rPr>
              <a:t>      Диагностируется  не статическое состояние, а изменение, динамика</a:t>
            </a:r>
            <a:r>
              <a:rPr lang="ru-RU" sz="2000" b="1" dirty="0" smtClean="0">
                <a:latin typeface="Constantia" pitchFamily="18" charset="0"/>
                <a:ea typeface="Arial Unicode MS" pitchFamily="34" charset="-128"/>
                <a:cs typeface="Times New Roman" pitchFamily="18" charset="0"/>
              </a:rPr>
              <a:t>. О положительной  индивидуальной динамике учащихся можно говорить, когда: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467544" y="2411958"/>
          <a:ext cx="8208912" cy="253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14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Задачи диагностических срезов</a:t>
            </a:r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251520" y="1331642"/>
            <a:ext cx="856895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Arial Unicode MS" pitchFamily="34" charset="-128"/>
                <a:cs typeface="Times New Roman" pitchFamily="18" charset="0"/>
              </a:rPr>
              <a:t>Задача первого среза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Arial Unicode MS" pitchFamily="34" charset="-128"/>
                <a:cs typeface="Times New Roman" pitchFamily="18" charset="0"/>
              </a:rPr>
              <a:t> – зафиксировать стартовую точку для определения индивидуального прогресса школьников в освоении учебных предметов.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Arial Unicode MS" pitchFamily="34" charset="-128"/>
                <a:cs typeface="Times New Roman" pitchFamily="18" charset="0"/>
              </a:rPr>
              <a:t>Задача второго и последующих срезов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Arial Unicode MS" pitchFamily="34" charset="-128"/>
                <a:cs typeface="Times New Roman" pitchFamily="18" charset="0"/>
              </a:rPr>
              <a:t> – определить характер изменений в уровне владения предметными средствами, произошедших с конкретным учеником за промежуток между срезами (уровневый прогресс и линейное приращение). 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71600" y="1128266"/>
          <a:ext cx="6984776" cy="4015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 descr="E:\rtc_prezent_png\rtc_shapk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4288" y="0"/>
            <a:ext cx="9158288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7544" y="195486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Типы уровневых динамик учащихся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 (по данным трех срезов)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Планируется рассмотреть следующие вопросы: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2008" y="1275606"/>
            <a:ext cx="8964488" cy="3456384"/>
          </a:xfrm>
          <a:prstGeom prst="rect">
            <a:avLst/>
          </a:prstGeo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Какие задачи школы решает  введение мониторинга индивидуального прогресса в школьную систему оценки качества образования?</a:t>
            </a:r>
          </a:p>
          <a:p>
            <a:pPr lvl="0"/>
            <a:endParaRPr lang="ru-RU" sz="800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Что такое модель индивидуального прогресса учащихся?</a:t>
            </a:r>
          </a:p>
          <a:p>
            <a:pPr lvl="0"/>
            <a:endParaRPr lang="ru-RU" sz="800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Что и как можно узнать об индивидуальном прогрессе ученика при помощи методики «Дельта»?</a:t>
            </a:r>
          </a:p>
          <a:p>
            <a:pPr lvl="0"/>
            <a:endParaRPr lang="ru-RU" sz="800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Для чего нужны результаты мониторинга индивидуального прогресса ученику, родителям, учителю, администрации школы? Как с  ними работать?</a:t>
            </a:r>
          </a:p>
          <a:p>
            <a:pPr lvl="0">
              <a:buFont typeface="Arial" pitchFamily="34" charset="0"/>
              <a:buChar char="•"/>
            </a:pPr>
            <a:endParaRPr lang="ru-RU" sz="800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Как  меняется образовательная практика в школах, в которых внедряется оценка индивидуального прогресса? </a:t>
            </a:r>
            <a:endParaRPr lang="ru-RU" sz="20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1491630"/>
            <a:ext cx="4319711" cy="2881313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Учителя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Родители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Ученики 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Администрация школ</a:t>
            </a: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bg1"/>
                </a:solidFill>
              </a:rPr>
              <a:t>Адресаты 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оценки индивидуального прогресса</a:t>
            </a:r>
          </a:p>
        </p:txBody>
      </p:sp>
      <p:sp>
        <p:nvSpPr>
          <p:cNvPr id="4102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275606"/>
          <a:ext cx="8136906" cy="353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151"/>
                <a:gridCol w="1003575"/>
                <a:gridCol w="1139151"/>
                <a:gridCol w="1139151"/>
                <a:gridCol w="1281545"/>
                <a:gridCol w="2217333"/>
              </a:tblGrid>
              <a:tr h="359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Ф. И. ученика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1-й срез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2-й срез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3-й срез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Дельта после 2-го среза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Дельта после 3-го среза</a:t>
                      </a:r>
                    </a:p>
                  </a:txBody>
                  <a:tcPr marL="68580" marR="68580" marT="0" marB="0"/>
                </a:tc>
              </a:tr>
              <a:tr h="316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1-&gt;2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2-&gt;3</a:t>
                      </a:r>
                    </a:p>
                  </a:txBody>
                  <a:tcPr marL="68580" marR="68580" marT="0" marB="0" anchor="ctr"/>
                </a:tc>
              </a:tr>
              <a:tr h="316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2-&gt;3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2-&gt;3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2-&gt;3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2-&gt;3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2-&gt;3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1-&gt;2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0-&gt;1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Ученик 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2-&gt;3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03848" y="195486"/>
            <a:ext cx="1533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Дельта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3478"/>
            <a:ext cx="8568952" cy="936104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Данные для учителя, 1 срез (пример)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428596" y="1359014"/>
            <a:ext cx="250033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 algn="just"/>
            <a:r>
              <a:rPr lang="ru-RU" sz="2800" dirty="0" smtClean="0"/>
              <a:t>	</a:t>
            </a:r>
            <a:endParaRPr lang="ru-RU" sz="3000" i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1263576"/>
          <a:ext cx="8352927" cy="3752890"/>
        </p:xfrm>
        <a:graphic>
          <a:graphicData uri="http://schemas.openxmlformats.org/drawingml/2006/table">
            <a:tbl>
              <a:tblPr/>
              <a:tblGrid>
                <a:gridCol w="2063174"/>
                <a:gridCol w="1393210"/>
                <a:gridCol w="2304256"/>
                <a:gridCol w="2592287"/>
              </a:tblGrid>
              <a:tr h="55249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Показанный уровень,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 срез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возможен прогресс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ожидается положительная линейная динамика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есть опасность отрицательной динамики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↗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→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↘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не показан уровень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(4 чел., 27%)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Валерия, Иван, Семен, Юра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541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показан 1 уровень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(8 чел., 53%)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Алена, Георгий, Евгений, Никита, Лиза, Роман, Слава, Тихон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539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показан 2 уровень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(2 чел., 13%)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Денис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Юля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25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показан 3 уровень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(1 чел., 7%)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Елена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3478"/>
            <a:ext cx="8568952" cy="936104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Данные для учителя, 2 и 3 срезы (пример)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428596" y="1359014"/>
            <a:ext cx="250033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 algn="just"/>
            <a:r>
              <a:rPr lang="ru-RU" sz="2800" dirty="0" smtClean="0"/>
              <a:t>	</a:t>
            </a:r>
            <a:endParaRPr lang="ru-RU" sz="3000" i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131590"/>
          <a:ext cx="8568952" cy="3914368"/>
        </p:xfrm>
        <a:graphic>
          <a:graphicData uri="http://schemas.openxmlformats.org/drawingml/2006/table">
            <a:tbl>
              <a:tblPr/>
              <a:tblGrid>
                <a:gridCol w="1523560"/>
                <a:gridCol w="1429302"/>
                <a:gridCol w="1655650"/>
                <a:gridCol w="792088"/>
                <a:gridCol w="1296144"/>
                <a:gridCol w="1872208"/>
              </a:tblGrid>
              <a:tr h="36004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Arial Unicode MS"/>
                          <a:cs typeface="Times New Roman"/>
                        </a:rPr>
                        <a:t>Актуальный уровень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>
                          <a:latin typeface="Times New Roman"/>
                          <a:ea typeface="Arial Unicode MS"/>
                          <a:cs typeface="Times New Roman"/>
                        </a:rPr>
                        <a:t>показан прогресс</a:t>
                      </a:r>
                      <a:endParaRPr lang="ru-RU" sz="12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>
                          <a:latin typeface="Times New Roman"/>
                          <a:ea typeface="Arial Unicode MS"/>
                          <a:cs typeface="Times New Roman"/>
                        </a:rPr>
                        <a:t>отсутствие  уровневой динамики</a:t>
                      </a:r>
                      <a:endParaRPr lang="ru-RU" sz="12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>
                          <a:latin typeface="Times New Roman"/>
                          <a:ea typeface="Arial Unicode MS"/>
                          <a:cs typeface="Times New Roman"/>
                        </a:rPr>
                        <a:t>отрицательная динамика</a:t>
                      </a:r>
                      <a:endParaRPr lang="ru-RU" sz="12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Cambria Math"/>
                          <a:ea typeface="Arial Unicode MS"/>
                          <a:cs typeface="Times New Roman"/>
                        </a:rPr>
                        <a:t>↗</a:t>
                      </a:r>
                      <a:endParaRPr lang="ru-RU" sz="12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Arial Unicode MS"/>
                          <a:cs typeface="Times New Roman"/>
                        </a:rPr>
                        <a:t>→</a:t>
                      </a:r>
                      <a:endParaRPr lang="ru-RU" sz="12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Cambria Math"/>
                          <a:ea typeface="Arial Unicode MS"/>
                          <a:cs typeface="Times New Roman"/>
                        </a:rPr>
                        <a:t>↘</a:t>
                      </a:r>
                      <a:endParaRPr lang="ru-RU" sz="12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6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Arial Unicode MS"/>
                          <a:cs typeface="Times New Roman"/>
                        </a:rPr>
                        <a:t>нет </a:t>
                      </a:r>
                      <a:r>
                        <a:rPr lang="ru-RU" sz="1200" b="1" kern="50" dirty="0" smtClean="0">
                          <a:latin typeface="Times New Roman"/>
                          <a:ea typeface="Arial Unicode MS"/>
                          <a:cs typeface="Times New Roman"/>
                        </a:rPr>
                        <a:t>уровня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rial Unicode MS"/>
                          <a:cs typeface="Times New Roman"/>
                        </a:rPr>
                        <a:t>0→1; 0→2; 0→3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Arial Unicode MS"/>
                          <a:cs typeface="Times New Roman"/>
                        </a:rPr>
                        <a:t>0→0</a:t>
                      </a:r>
                      <a:endParaRPr lang="ru-RU" sz="12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rial Unicode MS"/>
                          <a:cs typeface="Times New Roman"/>
                        </a:rPr>
                        <a:t>0→0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rial Unicode MS"/>
                          <a:cs typeface="Times New Roman"/>
                        </a:rPr>
                        <a:t>0→0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Arial Unicode MS"/>
                          <a:cs typeface="Times New Roman"/>
                        </a:rPr>
                        <a:t>1→0; 2→0; 3→0</a:t>
                      </a:r>
                      <a:endParaRPr lang="ru-RU" sz="12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14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Валерия, Иван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Семен, Юра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kern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kern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Алена, Георгий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4296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Arial Unicode MS"/>
                          <a:cs typeface="Times New Roman"/>
                        </a:rPr>
                        <a:t>1 </a:t>
                      </a:r>
                      <a:r>
                        <a:rPr lang="ru-RU" sz="1200" b="1" kern="50" dirty="0" smtClean="0">
                          <a:latin typeface="Times New Roman"/>
                          <a:ea typeface="Arial Unicode MS"/>
                          <a:cs typeface="Times New Roman"/>
                        </a:rPr>
                        <a:t>уровень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Arial Unicode MS"/>
                          <a:cs typeface="Times New Roman"/>
                        </a:rPr>
                        <a:t>1→2; 1→3</a:t>
                      </a:r>
                      <a:endParaRPr lang="ru-RU" sz="12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rial Unicode MS"/>
                          <a:cs typeface="Times New Roman"/>
                        </a:rPr>
                        <a:t>1→1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rial Unicode MS"/>
                          <a:cs typeface="Times New Roman"/>
                        </a:rPr>
                        <a:t>1→1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Arial Unicode MS"/>
                          <a:cs typeface="Times New Roman"/>
                        </a:rPr>
                        <a:t>1→1</a:t>
                      </a:r>
                      <a:endParaRPr lang="ru-RU" sz="12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Arial Unicode MS"/>
                          <a:cs typeface="Times New Roman"/>
                        </a:rPr>
                        <a:t>2→1; 3→1</a:t>
                      </a:r>
                      <a:endParaRPr lang="ru-RU" sz="12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18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Лиза, Роман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Евгений, Никита, Слава, Тихон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kern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kern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kern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4296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Arial Unicode MS"/>
                          <a:cs typeface="Times New Roman"/>
                        </a:rPr>
                        <a:t>2 </a:t>
                      </a:r>
                      <a:r>
                        <a:rPr lang="ru-RU" sz="1200" b="1" kern="50" dirty="0" smtClean="0">
                          <a:latin typeface="Times New Roman"/>
                          <a:ea typeface="Arial Unicode MS"/>
                          <a:cs typeface="Times New Roman"/>
                        </a:rPr>
                        <a:t>уровень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Arial Unicode MS"/>
                          <a:cs typeface="Times New Roman"/>
                        </a:rPr>
                        <a:t>2→3</a:t>
                      </a:r>
                      <a:endParaRPr lang="ru-RU" sz="12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rial Unicode MS"/>
                          <a:cs typeface="Times New Roman"/>
                        </a:rPr>
                        <a:t>2→2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rial Unicode MS"/>
                          <a:cs typeface="Times New Roman"/>
                        </a:rPr>
                        <a:t>2→2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rial Unicode MS"/>
                          <a:cs typeface="Times New Roman"/>
                        </a:rPr>
                        <a:t>2→2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11176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rial Unicode MS"/>
                          <a:cs typeface="Times New Roman"/>
                        </a:rPr>
                        <a:t>3→2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88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Денис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Юля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kern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kern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kern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4296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Arial Unicode MS"/>
                          <a:cs typeface="Times New Roman"/>
                        </a:rPr>
                        <a:t>3 </a:t>
                      </a:r>
                      <a:r>
                        <a:rPr lang="ru-RU" sz="1200" b="1" kern="50" dirty="0" smtClean="0">
                          <a:latin typeface="Times New Roman"/>
                          <a:ea typeface="Arial Unicode MS"/>
                          <a:cs typeface="Times New Roman"/>
                        </a:rPr>
                        <a:t>уровень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kern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rial Unicode MS"/>
                          <a:cs typeface="Times New Roman"/>
                        </a:rPr>
                        <a:t>3→3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rial Unicode MS"/>
                          <a:cs typeface="Times New Roman"/>
                        </a:rPr>
                        <a:t>3→3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rial Unicode MS"/>
                          <a:cs typeface="Times New Roman"/>
                        </a:rPr>
                        <a:t>3→3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kern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Елена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kern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kern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96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kern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kern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>
                          <a:latin typeface="Times New Roman"/>
                          <a:ea typeface="Arial Unicode MS"/>
                          <a:cs typeface="Times New Roman"/>
                        </a:rPr>
                        <a:t>положительное</a:t>
                      </a:r>
                      <a:endParaRPr lang="ru-RU" sz="12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>
                          <a:latin typeface="Times New Roman"/>
                          <a:ea typeface="Arial Unicode MS"/>
                          <a:cs typeface="Times New Roman"/>
                        </a:rPr>
                        <a:t>нет</a:t>
                      </a:r>
                      <a:endParaRPr lang="ru-RU" sz="12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>
                          <a:latin typeface="Times New Roman"/>
                          <a:ea typeface="Arial Unicode MS"/>
                          <a:cs typeface="Times New Roman"/>
                        </a:rPr>
                        <a:t>отрицательное</a:t>
                      </a:r>
                      <a:endParaRPr lang="ru-RU" sz="12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kern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Arial Unicode MS"/>
                          <a:cs typeface="Times New Roman"/>
                        </a:rPr>
                        <a:t>линейное приращение (по рейтингу)</a:t>
                      </a:r>
                      <a:endParaRPr lang="ru-RU" sz="12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5234" marR="35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3478"/>
            <a:ext cx="8568952" cy="936104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Данные для учителя, 3 срез, итог (пример)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428596" y="1359014"/>
            <a:ext cx="250033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 algn="just"/>
            <a:r>
              <a:rPr lang="ru-RU" sz="2800" dirty="0" smtClean="0"/>
              <a:t>	</a:t>
            </a:r>
            <a:endParaRPr lang="ru-RU" sz="3000" i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4016" y="1203598"/>
          <a:ext cx="8820472" cy="3657600"/>
        </p:xfrm>
        <a:graphic>
          <a:graphicData uri="http://schemas.openxmlformats.org/drawingml/2006/table">
            <a:tbl>
              <a:tblPr/>
              <a:tblGrid>
                <a:gridCol w="1465961"/>
                <a:gridCol w="1619439"/>
                <a:gridCol w="1363186"/>
                <a:gridCol w="1531396"/>
                <a:gridCol w="1345496"/>
                <a:gridCol w="1494994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Прогресс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Отсутствие динамики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Неустойчивая динамика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Отрицательная динамика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равномерный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неравномерный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равномерная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неравномерная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Валерия, Иван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 Math"/>
                          <a:ea typeface="Calibri"/>
                          <a:cs typeface="Cambria Math"/>
                        </a:rPr>
                        <a:t>↗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800" b="1" dirty="0">
                          <a:latin typeface="Cambria"/>
                          <a:ea typeface="Calibri"/>
                          <a:cs typeface="Times New Roman"/>
                        </a:rPr>
                        <a:t>→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Роман, Лиза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"/>
                          <a:ea typeface="Calibri"/>
                          <a:cs typeface="Times New Roman"/>
                        </a:rPr>
                        <a:t>→   </a:t>
                      </a:r>
                      <a:r>
                        <a:rPr lang="ru-RU" sz="1800" b="1" dirty="0">
                          <a:latin typeface="Cambria Math"/>
                          <a:ea typeface="Calibri"/>
                          <a:cs typeface="Cambria Math"/>
                        </a:rPr>
                        <a:t>↗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Никита, Семен, Слава, Тихон, Юля, Юра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 уровень: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Евгений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 уровень: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Елена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 Math"/>
                          <a:ea typeface="Calibri"/>
                          <a:cs typeface="Cambria Math"/>
                        </a:rPr>
                        <a:t>↗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800" b="1" dirty="0">
                          <a:latin typeface="Cambria Math"/>
                          <a:ea typeface="Calibri"/>
                          <a:cs typeface="Cambria Math"/>
                        </a:rPr>
                        <a:t>↘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Денис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mbria Math"/>
                          <a:ea typeface="Calibri"/>
                          <a:cs typeface="Cambria Math"/>
                        </a:rPr>
                        <a:t>↘   ↗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Алена, Георгий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0"/>
            <a:ext cx="9001156" cy="915566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Предъявление результатов ученику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1347614"/>
          <a:ext cx="8064896" cy="3322320"/>
        </p:xfrm>
        <a:graphic>
          <a:graphicData uri="http://schemas.openxmlformats.org/drawingml/2006/table">
            <a:tbl>
              <a:tblPr/>
              <a:tblGrid>
                <a:gridCol w="4232074"/>
                <a:gridCol w="3832822"/>
              </a:tblGrid>
              <a:tr h="30963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Зачем оцениваем?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5113" indent="-265113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Показать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ученику, что он может сейчас и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каков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может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быть следующий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шаг</a:t>
                      </a:r>
                    </a:p>
                    <a:p>
                      <a:pPr marL="265113" indent="-265113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5113" indent="-265113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Показать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ученику, в чем он уже самостоятелен, а в чем еще нуждается в помощи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взрослого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Что понимает ученик?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1950" indent="-3619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Как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я изменился по сравнению с собой за полгода/год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marL="361950" indent="-36195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1950" indent="-3619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Что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мне нужно сделать, чтобы закрепить свои достижения и развить их? 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1950" indent="-36195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1950" indent="-3619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Какая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помощь нужна мне от взрослых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marL="361950" indent="-3619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8532440" y="1347614"/>
            <a:ext cx="0" cy="3312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0"/>
            <a:ext cx="8820472" cy="448007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Предъявление результатов ученику (пример)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bright="-21000" contrast="38000"/>
          </a:blip>
          <a:srcRect/>
          <a:stretch>
            <a:fillRect/>
          </a:stretch>
        </p:blipFill>
        <p:spPr bwMode="auto">
          <a:xfrm>
            <a:off x="899592" y="104635"/>
            <a:ext cx="7740352" cy="502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07504" y="51470"/>
            <a:ext cx="8928992" cy="5011084"/>
            <a:chOff x="107504" y="51470"/>
            <a:chExt cx="8928992" cy="5011084"/>
          </a:xfrm>
        </p:grpSpPr>
        <p:pic>
          <p:nvPicPr>
            <p:cNvPr id="72707" name="Picture 3"/>
            <p:cNvPicPr>
              <a:picLocks noChangeAspect="1" noChangeArrowheads="1"/>
            </p:cNvPicPr>
            <p:nvPr/>
          </p:nvPicPr>
          <p:blipFill>
            <a:blip r:embed="rId2" cstate="print">
              <a:lum bright="-12000" contrast="19000"/>
            </a:blip>
            <a:srcRect/>
            <a:stretch>
              <a:fillRect/>
            </a:stretch>
          </p:blipFill>
          <p:spPr bwMode="auto">
            <a:xfrm>
              <a:off x="107504" y="123478"/>
              <a:ext cx="3168352" cy="3312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>
              <a:lum bright="-12000" contrast="19000"/>
            </a:blip>
            <a:srcRect/>
            <a:stretch>
              <a:fillRect/>
            </a:stretch>
          </p:blipFill>
          <p:spPr bwMode="auto">
            <a:xfrm>
              <a:off x="2987824" y="1750186"/>
              <a:ext cx="3456384" cy="3312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706" name="Picture 2"/>
            <p:cNvPicPr>
              <a:picLocks noChangeAspect="1" noChangeArrowheads="1"/>
            </p:cNvPicPr>
            <p:nvPr/>
          </p:nvPicPr>
          <p:blipFill>
            <a:blip r:embed="rId4" cstate="print">
              <a:lum bright="-12000" contrast="19000"/>
            </a:blip>
            <a:srcRect/>
            <a:stretch>
              <a:fillRect/>
            </a:stretch>
          </p:blipFill>
          <p:spPr bwMode="auto">
            <a:xfrm>
              <a:off x="5724128" y="51470"/>
              <a:ext cx="3312368" cy="3213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0"/>
            <a:ext cx="8820472" cy="448007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Предъявление результатов ученику (пример)</a:t>
            </a:r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3" cstate="print">
            <a:lum bright="-11000" contrast="19000"/>
          </a:blip>
          <a:srcRect/>
          <a:stretch>
            <a:fillRect/>
          </a:stretch>
        </p:blipFill>
        <p:spPr bwMode="auto">
          <a:xfrm>
            <a:off x="395536" y="411510"/>
            <a:ext cx="4098032" cy="409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4" cstate="print">
            <a:lum bright="-11000" contrast="19000"/>
          </a:blip>
          <a:srcRect/>
          <a:stretch>
            <a:fillRect/>
          </a:stretch>
        </p:blipFill>
        <p:spPr bwMode="auto">
          <a:xfrm>
            <a:off x="4716016" y="483518"/>
            <a:ext cx="3954016" cy="395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428596" y="1359014"/>
            <a:ext cx="250033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 algn="just"/>
            <a:r>
              <a:rPr lang="ru-RU" sz="2800" dirty="0" smtClean="0"/>
              <a:t>	</a:t>
            </a:r>
            <a:endParaRPr lang="ru-RU" sz="3000" i="1" dirty="0" smtClean="0"/>
          </a:p>
        </p:txBody>
      </p:sp>
      <p:graphicFrame>
        <p:nvGraphicFramePr>
          <p:cNvPr id="7" name="Схема 6"/>
          <p:cNvGraphicFramePr/>
          <p:nvPr/>
        </p:nvGraphicFramePr>
        <p:xfrm>
          <a:off x="323528" y="843558"/>
          <a:ext cx="8640960" cy="4046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9634" name="AutoShape 2"/>
          <p:cNvSpPr>
            <a:spLocks noChangeArrowheads="1"/>
          </p:cNvSpPr>
          <p:nvPr/>
        </p:nvSpPr>
        <p:spPr bwMode="auto">
          <a:xfrm rot="10800000">
            <a:off x="2411760" y="4083918"/>
            <a:ext cx="4464496" cy="987578"/>
          </a:xfrm>
          <a:custGeom>
            <a:avLst/>
            <a:gdLst>
              <a:gd name="G0" fmla="+- 412963 0 0"/>
              <a:gd name="G1" fmla="+- 11289946 0 0"/>
              <a:gd name="G2" fmla="+- 412963 0 11289946"/>
              <a:gd name="G3" fmla="+- 10800 0 0"/>
              <a:gd name="G4" fmla="+- 0 0 41296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603 0 0"/>
              <a:gd name="G9" fmla="+- 0 0 11289946"/>
              <a:gd name="G10" fmla="+- 9603 0 2700"/>
              <a:gd name="G11" fmla="cos G10 412963"/>
              <a:gd name="G12" fmla="sin G10 412963"/>
              <a:gd name="G13" fmla="cos 13500 412963"/>
              <a:gd name="G14" fmla="sin 13500 412963"/>
              <a:gd name="G15" fmla="+- G11 10800 0"/>
              <a:gd name="G16" fmla="+- G12 10800 0"/>
              <a:gd name="G17" fmla="+- G13 10800 0"/>
              <a:gd name="G18" fmla="+- G14 10800 0"/>
              <a:gd name="G19" fmla="*/ 9603 1 2"/>
              <a:gd name="G20" fmla="+- G19 5400 0"/>
              <a:gd name="G21" fmla="cos G20 412963"/>
              <a:gd name="G22" fmla="sin G20 412963"/>
              <a:gd name="G23" fmla="+- G21 10800 0"/>
              <a:gd name="G24" fmla="+- G12 G23 G22"/>
              <a:gd name="G25" fmla="+- G22 G23 G11"/>
              <a:gd name="G26" fmla="cos 10800 412963"/>
              <a:gd name="G27" fmla="sin 10800 412963"/>
              <a:gd name="G28" fmla="cos 9603 412963"/>
              <a:gd name="G29" fmla="sin 9603 41296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289946"/>
              <a:gd name="G36" fmla="sin G34 11289946"/>
              <a:gd name="G37" fmla="+/ 11289946 41296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603 G39"/>
              <a:gd name="G43" fmla="sin 960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665 w 21600"/>
              <a:gd name="T5" fmla="*/ 0 h 21600"/>
              <a:gd name="T6" fmla="*/ 690 w 21600"/>
              <a:gd name="T7" fmla="*/ 12172 h 21600"/>
              <a:gd name="T8" fmla="*/ 10680 w 21600"/>
              <a:gd name="T9" fmla="*/ 1197 h 21600"/>
              <a:gd name="T10" fmla="*/ 24218 w 21600"/>
              <a:gd name="T11" fmla="*/ 12281 h 21600"/>
              <a:gd name="T12" fmla="*/ 20578 w 21600"/>
              <a:gd name="T13" fmla="*/ 15198 h 21600"/>
              <a:gd name="T14" fmla="*/ 17661 w 21600"/>
              <a:gd name="T15" fmla="*/ 1155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0344" y="11853"/>
                </a:moveTo>
                <a:cubicBezTo>
                  <a:pt x="20383" y="11503"/>
                  <a:pt x="20403" y="11152"/>
                  <a:pt x="20403" y="10800"/>
                </a:cubicBezTo>
                <a:cubicBezTo>
                  <a:pt x="20403" y="5496"/>
                  <a:pt x="16103" y="1197"/>
                  <a:pt x="10800" y="1197"/>
                </a:cubicBezTo>
                <a:cubicBezTo>
                  <a:pt x="5496" y="1197"/>
                  <a:pt x="1197" y="5496"/>
                  <a:pt x="1197" y="10800"/>
                </a:cubicBezTo>
                <a:cubicBezTo>
                  <a:pt x="1196" y="11231"/>
                  <a:pt x="1226" y="11663"/>
                  <a:pt x="1284" y="12091"/>
                </a:cubicBezTo>
                <a:lnTo>
                  <a:pt x="98" y="12252"/>
                </a:lnTo>
                <a:cubicBezTo>
                  <a:pt x="32" y="11771"/>
                  <a:pt x="0" y="1128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196"/>
                  <a:pt x="21578" y="11591"/>
                  <a:pt x="21534" y="11985"/>
                </a:cubicBezTo>
                <a:lnTo>
                  <a:pt x="24218" y="12281"/>
                </a:lnTo>
                <a:lnTo>
                  <a:pt x="20578" y="15198"/>
                </a:lnTo>
                <a:lnTo>
                  <a:pt x="17661" y="11557"/>
                </a:lnTo>
                <a:lnTo>
                  <a:pt x="20344" y="11853"/>
                </a:lnTo>
                <a:close/>
              </a:path>
            </a:pathLst>
          </a:custGeom>
          <a:solidFill>
            <a:srgbClr val="365F91"/>
          </a:solidFill>
          <a:ln w="9525">
            <a:solidFill>
              <a:srgbClr val="365F9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-3479" y="95022"/>
            <a:ext cx="77657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Схема управления образовательной ситуацией в классе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на основе анализа данных диагностики «Дельта»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Для чего оценивать?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1520" y="1203598"/>
            <a:ext cx="8627402" cy="3672408"/>
          </a:xfrm>
          <a:prstGeom prst="rect">
            <a:avLst/>
          </a:prstGeom>
        </p:spPr>
        <p:txBody>
          <a:bodyPr/>
          <a:lstStyle/>
          <a:p>
            <a:pPr algn="just"/>
            <a:endParaRPr lang="ru-RU" sz="2000" dirty="0" smtClean="0"/>
          </a:p>
          <a:p>
            <a:pPr lvl="0" algn="just">
              <a:spcBef>
                <a:spcPct val="20000"/>
              </a:spcBef>
              <a:defRPr/>
            </a:pPr>
            <a:r>
              <a:rPr lang="ru-RU" sz="2800" dirty="0" smtClean="0"/>
              <a:t>ОЦЕНКА – КОНТРОЛЬ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ru-RU" sz="2800" dirty="0" smtClean="0"/>
              <a:t>ОЦЕНКА - ПОДДЕРЖКА  </a:t>
            </a:r>
            <a:r>
              <a:rPr lang="ru-RU" sz="2400" dirty="0" smtClean="0"/>
              <a:t>(«диалог и саморазвитие»)</a:t>
            </a:r>
            <a:endParaRPr lang="ru-RU" sz="2800" dirty="0" smtClean="0"/>
          </a:p>
          <a:p>
            <a:pPr lvl="0" algn="just">
              <a:spcBef>
                <a:spcPct val="20000"/>
              </a:spcBef>
              <a:defRPr/>
            </a:pPr>
            <a:r>
              <a:rPr lang="ru-RU" sz="2100" dirty="0" smtClean="0"/>
              <a:t>В изобилии существуют инструменты для внешнего контроля (эффективности, результативности образовательных систем и технологий).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ru-RU" sz="2100" dirty="0" smtClean="0"/>
              <a:t> Однако обнаруживается явный дефицит средств, позволяющих оценивать  образовательные результаты самим учителям по ходу образовательного процесса, открывая возможность вносить в него необходимые коррективы</a:t>
            </a:r>
            <a:r>
              <a:rPr lang="ru-RU" sz="2000" dirty="0" smtClean="0"/>
              <a:t>.</a:t>
            </a:r>
          </a:p>
          <a:p>
            <a:pPr lvl="0" algn="just"/>
            <a:endParaRPr lang="ru-RU" sz="2000" dirty="0" smtClean="0"/>
          </a:p>
          <a:p>
            <a:pPr lvl="0" algn="just"/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7624" y="2499742"/>
            <a:ext cx="5847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laryabinina@mail.ru</a:t>
            </a:r>
            <a:r>
              <a:rPr lang="en-US" dirty="0" smtClean="0"/>
              <a:t> – </a:t>
            </a:r>
            <a:r>
              <a:rPr lang="ru-RU" dirty="0" smtClean="0"/>
              <a:t>Рябинина Любовь Анатольевна</a:t>
            </a:r>
          </a:p>
          <a:p>
            <a:endParaRPr lang="ru-RU" dirty="0" smtClean="0"/>
          </a:p>
          <a:p>
            <a:r>
              <a:rPr lang="en-US" dirty="0" smtClean="0">
                <a:hlinkClick r:id="rId6"/>
              </a:rPr>
              <a:t>znamoksana@gmail.com</a:t>
            </a:r>
            <a:r>
              <a:rPr lang="en-US" dirty="0" smtClean="0"/>
              <a:t> – </a:t>
            </a:r>
            <a:r>
              <a:rPr lang="ru-RU" dirty="0" smtClean="0"/>
              <a:t>Знаменская Оксана Витальевна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1"/>
          <p:cNvSpPr>
            <a:spLocks noGrp="1"/>
          </p:cNvSpPr>
          <p:nvPr>
            <p:ph idx="1"/>
          </p:nvPr>
        </p:nvSpPr>
        <p:spPr>
          <a:xfrm>
            <a:off x="467544" y="1419623"/>
            <a:ext cx="8229600" cy="2952328"/>
          </a:xfrm>
        </p:spPr>
        <p:txBody>
          <a:bodyPr/>
          <a:lstStyle/>
          <a:p>
            <a:r>
              <a:rPr dirty="0" err="1" smtClean="0">
                <a:latin typeface="Calibri" pitchFamily="34" charset="0"/>
              </a:rPr>
              <a:t>Контроль</a:t>
            </a:r>
            <a:r>
              <a:rPr dirty="0" smtClean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работы</a:t>
            </a:r>
            <a:r>
              <a:rPr dirty="0" smtClean="0">
                <a:latin typeface="Calibri" pitchFamily="34" charset="0"/>
              </a:rPr>
              <a:t> (</a:t>
            </a:r>
            <a:r>
              <a:rPr dirty="0" err="1" smtClean="0">
                <a:latin typeface="Calibri" pitchFamily="34" charset="0"/>
              </a:rPr>
              <a:t>учителей</a:t>
            </a:r>
            <a:r>
              <a:rPr dirty="0" smtClean="0">
                <a:latin typeface="Calibri" pitchFamily="34" charset="0"/>
              </a:rPr>
              <a:t>, </a:t>
            </a:r>
            <a:r>
              <a:rPr dirty="0" err="1" smtClean="0">
                <a:latin typeface="Calibri" pitchFamily="34" charset="0"/>
              </a:rPr>
              <a:t>образовательных</a:t>
            </a:r>
            <a:r>
              <a:rPr dirty="0" smtClean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учреждений</a:t>
            </a:r>
            <a:r>
              <a:rPr dirty="0" smtClean="0">
                <a:latin typeface="Calibri" pitchFamily="34" charset="0"/>
              </a:rPr>
              <a:t>) и </a:t>
            </a:r>
            <a:r>
              <a:rPr dirty="0" err="1" smtClean="0">
                <a:latin typeface="Calibri" pitchFamily="34" charset="0"/>
              </a:rPr>
              <a:t>предоставление</a:t>
            </a:r>
            <a:r>
              <a:rPr dirty="0" smtClean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вышестоящим</a:t>
            </a:r>
            <a:r>
              <a:rPr dirty="0" smtClean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органам</a:t>
            </a:r>
            <a:r>
              <a:rPr dirty="0" smtClean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необходимой</a:t>
            </a:r>
            <a:r>
              <a:rPr dirty="0" smtClean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информации</a:t>
            </a:r>
            <a:r>
              <a:rPr dirty="0" smtClean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для</a:t>
            </a:r>
            <a:r>
              <a:rPr dirty="0" smtClean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принятия</a:t>
            </a:r>
            <a:r>
              <a:rPr dirty="0" smtClean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решений</a:t>
            </a:r>
            <a:r>
              <a:rPr dirty="0" smtClean="0">
                <a:latin typeface="Calibri" pitchFamily="34" charset="0"/>
              </a:rPr>
              <a:t> о </a:t>
            </a:r>
            <a:r>
              <a:rPr dirty="0" err="1" smtClean="0">
                <a:latin typeface="Calibri" pitchFamily="34" charset="0"/>
              </a:rPr>
              <a:t>поощрении</a:t>
            </a:r>
            <a:r>
              <a:rPr dirty="0" smtClean="0">
                <a:latin typeface="Calibri" pitchFamily="34" charset="0"/>
              </a:rPr>
              <a:t>/</a:t>
            </a:r>
            <a:r>
              <a:rPr dirty="0" err="1" smtClean="0">
                <a:latin typeface="Calibri" pitchFamily="34" charset="0"/>
              </a:rPr>
              <a:t>наказании</a:t>
            </a:r>
            <a:r>
              <a:rPr dirty="0" smtClean="0">
                <a:latin typeface="Calibri" pitchFamily="34" charset="0"/>
              </a:rPr>
              <a:t>.</a:t>
            </a:r>
          </a:p>
        </p:txBody>
      </p:sp>
      <p:pic>
        <p:nvPicPr>
          <p:cNvPr id="5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Заголовок 2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/>
          <a:lstStyle/>
          <a:p>
            <a:pPr algn="ctr"/>
            <a:r>
              <a:rPr sz="3600" dirty="0" err="1" smtClean="0">
                <a:solidFill>
                  <a:schemeClr val="bg1"/>
                </a:solidFill>
                <a:latin typeface="Calibri" pitchFamily="34" charset="0"/>
              </a:rPr>
              <a:t>Оценка-контроль</a:t>
            </a:r>
            <a:endParaRPr sz="36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394075"/>
          </a:xfrm>
        </p:spPr>
        <p:txBody>
          <a:bodyPr/>
          <a:lstStyle/>
          <a:p>
            <a:r>
              <a:rPr sz="2400" dirty="0" err="1" smtClean="0">
                <a:latin typeface="Calibri" pitchFamily="34" charset="0"/>
              </a:rPr>
              <a:t>Адресаты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оценки</a:t>
            </a:r>
            <a:r>
              <a:rPr sz="2400" dirty="0" smtClean="0">
                <a:latin typeface="Calibri" pitchFamily="34" charset="0"/>
              </a:rPr>
              <a:t>: </a:t>
            </a:r>
            <a:r>
              <a:rPr sz="2400" dirty="0" err="1" smtClean="0">
                <a:latin typeface="Calibri" pitchFamily="34" charset="0"/>
              </a:rPr>
              <a:t>учащиеся</a:t>
            </a:r>
            <a:r>
              <a:rPr sz="2400" dirty="0" smtClean="0">
                <a:latin typeface="Calibri" pitchFamily="34" charset="0"/>
              </a:rPr>
              <a:t>, </a:t>
            </a:r>
            <a:r>
              <a:rPr sz="2400" dirty="0" err="1" smtClean="0">
                <a:latin typeface="Calibri" pitchFamily="34" charset="0"/>
              </a:rPr>
              <a:t>родители</a:t>
            </a:r>
            <a:r>
              <a:rPr sz="2400" dirty="0" smtClean="0">
                <a:latin typeface="Calibri" pitchFamily="34" charset="0"/>
              </a:rPr>
              <a:t>, </a:t>
            </a:r>
            <a:r>
              <a:rPr sz="2400" dirty="0" err="1" smtClean="0">
                <a:latin typeface="Calibri" pitchFamily="34" charset="0"/>
              </a:rPr>
              <a:t>учителя</a:t>
            </a:r>
            <a:r>
              <a:rPr sz="2400" dirty="0" smtClean="0">
                <a:latin typeface="Calibri" pitchFamily="34" charset="0"/>
              </a:rPr>
              <a:t>, </a:t>
            </a:r>
            <a:r>
              <a:rPr sz="2400" dirty="0" err="1" smtClean="0">
                <a:latin typeface="Calibri" pitchFamily="34" charset="0"/>
              </a:rPr>
              <a:t>администрация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школы</a:t>
            </a:r>
            <a:r>
              <a:rPr sz="2400" dirty="0" smtClean="0">
                <a:latin typeface="Calibri" pitchFamily="34" charset="0"/>
              </a:rPr>
              <a:t>.</a:t>
            </a:r>
          </a:p>
          <a:p>
            <a:r>
              <a:rPr sz="2400" dirty="0" err="1" smtClean="0">
                <a:latin typeface="Calibri" pitchFamily="34" charset="0"/>
              </a:rPr>
              <a:t>Основная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задача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органов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управления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образованием</a:t>
            </a:r>
            <a:r>
              <a:rPr sz="2400" dirty="0" smtClean="0">
                <a:latin typeface="Calibri" pitchFamily="34" charset="0"/>
              </a:rPr>
              <a:t> – </a:t>
            </a:r>
            <a:r>
              <a:rPr sz="2400" dirty="0" err="1" smtClean="0">
                <a:latin typeface="Calibri" pitchFamily="34" charset="0"/>
              </a:rPr>
              <a:t>обеспечить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школы</a:t>
            </a:r>
            <a:r>
              <a:rPr sz="2400" dirty="0" smtClean="0">
                <a:latin typeface="Calibri" pitchFamily="34" charset="0"/>
              </a:rPr>
              <a:t> и </a:t>
            </a:r>
            <a:r>
              <a:rPr sz="2400" dirty="0" err="1" smtClean="0">
                <a:latin typeface="Calibri" pitchFamily="34" charset="0"/>
              </a:rPr>
              <a:t>педагогов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инструментами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оценки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образовательной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деятельности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для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поддержки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образовательного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продвижения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конкретного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ученика</a:t>
            </a:r>
            <a:r>
              <a:rPr sz="2400" dirty="0" smtClean="0">
                <a:latin typeface="Calibri" pitchFamily="34" charset="0"/>
              </a:rPr>
              <a:t> и </a:t>
            </a:r>
            <a:r>
              <a:rPr sz="2400" dirty="0" err="1" smtClean="0">
                <a:latin typeface="Calibri" pitchFamily="34" charset="0"/>
              </a:rPr>
              <a:t>проектирования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развития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образовательного</a:t>
            </a:r>
            <a:r>
              <a:rPr sz="2400" dirty="0" smtClean="0">
                <a:latin typeface="Calibri" pitchFamily="34" charset="0"/>
              </a:rPr>
              <a:t> </a:t>
            </a:r>
            <a:r>
              <a:rPr sz="2400" dirty="0" err="1" smtClean="0">
                <a:latin typeface="Calibri" pitchFamily="34" charset="0"/>
              </a:rPr>
              <a:t>учреждения</a:t>
            </a:r>
            <a:r>
              <a:rPr dirty="0" smtClean="0">
                <a:latin typeface="Calibri" pitchFamily="34" charset="0"/>
              </a:rPr>
              <a:t>.</a:t>
            </a:r>
          </a:p>
        </p:txBody>
      </p:sp>
      <p:pic>
        <p:nvPicPr>
          <p:cNvPr id="5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Заголовок 2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857250"/>
          </a:xfrm>
        </p:spPr>
        <p:txBody>
          <a:bodyPr/>
          <a:lstStyle/>
          <a:p>
            <a:pPr algn="ctr"/>
            <a:r>
              <a:rPr sz="3600" dirty="0" err="1" smtClean="0">
                <a:solidFill>
                  <a:schemeClr val="bg1"/>
                </a:solidFill>
                <a:latin typeface="Calibri" pitchFamily="34" charset="0"/>
              </a:rPr>
              <a:t>Оценка-поддержка</a:t>
            </a:r>
            <a:endParaRPr sz="36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u="sng" dirty="0" err="1" smtClean="0"/>
              <a:t>Оценка-контроль</a:t>
            </a:r>
            <a:r>
              <a:rPr sz="2800" dirty="0" smtClean="0"/>
              <a:t/>
            </a:r>
            <a:br>
              <a:rPr sz="2800" dirty="0" smtClean="0"/>
            </a:br>
            <a:r>
              <a:rPr sz="2800" dirty="0" err="1" smtClean="0"/>
              <a:t>тотальная</a:t>
            </a:r>
            <a:r>
              <a:rPr sz="2800" dirty="0" smtClean="0"/>
              <a:t> </a:t>
            </a:r>
            <a:r>
              <a:rPr sz="2800" dirty="0" err="1" smtClean="0"/>
              <a:t>проверка</a:t>
            </a:r>
            <a:r>
              <a:rPr sz="2800" dirty="0" smtClean="0"/>
              <a:t> </a:t>
            </a:r>
            <a:r>
              <a:rPr sz="2800" dirty="0" err="1" smtClean="0"/>
              <a:t>школы</a:t>
            </a:r>
            <a:endParaRPr sz="2800" dirty="0" smtClean="0"/>
          </a:p>
          <a:p>
            <a:r>
              <a:rPr sz="2800" u="sng" dirty="0" err="1" smtClean="0"/>
              <a:t>Оценка-поддержка</a:t>
            </a:r>
            <a:r>
              <a:rPr sz="2800" dirty="0" smtClean="0"/>
              <a:t/>
            </a:r>
            <a:br>
              <a:rPr sz="2800" dirty="0" smtClean="0"/>
            </a:br>
            <a:r>
              <a:rPr sz="2800" dirty="0" err="1" smtClean="0"/>
              <a:t>формирующее</a:t>
            </a:r>
            <a:r>
              <a:rPr sz="2800" dirty="0" smtClean="0"/>
              <a:t> </a:t>
            </a:r>
            <a:r>
              <a:rPr sz="2800" dirty="0" err="1" smtClean="0"/>
              <a:t>оценивание</a:t>
            </a:r>
            <a:r>
              <a:rPr sz="2800" dirty="0" smtClean="0"/>
              <a:t> </a:t>
            </a:r>
            <a:r>
              <a:rPr sz="2800" dirty="0" err="1" smtClean="0"/>
              <a:t>учащихся</a:t>
            </a:r>
            <a:r>
              <a:rPr sz="2800" dirty="0" smtClean="0"/>
              <a:t>, </a:t>
            </a:r>
            <a:r>
              <a:rPr sz="2800" dirty="0" err="1" smtClean="0"/>
              <a:t>мониторинги</a:t>
            </a:r>
            <a:r>
              <a:rPr sz="2800" dirty="0" smtClean="0"/>
              <a:t> (в </a:t>
            </a:r>
            <a:r>
              <a:rPr sz="2800" dirty="0" err="1" smtClean="0"/>
              <a:t>том</a:t>
            </a:r>
            <a:r>
              <a:rPr sz="2800" dirty="0" smtClean="0"/>
              <a:t> </a:t>
            </a:r>
            <a:r>
              <a:rPr sz="2800" dirty="0" err="1" smtClean="0"/>
              <a:t>числе</a:t>
            </a:r>
            <a:r>
              <a:rPr sz="2800" dirty="0" smtClean="0"/>
              <a:t> </a:t>
            </a:r>
            <a:r>
              <a:rPr sz="2800" dirty="0" err="1" smtClean="0"/>
              <a:t>мониторинг</a:t>
            </a:r>
            <a:r>
              <a:rPr sz="2800" dirty="0" smtClean="0"/>
              <a:t> </a:t>
            </a:r>
            <a:r>
              <a:rPr sz="2800" dirty="0" err="1" smtClean="0"/>
              <a:t>индивидуального</a:t>
            </a:r>
            <a:r>
              <a:rPr sz="2800" dirty="0" smtClean="0"/>
              <a:t> </a:t>
            </a:r>
            <a:r>
              <a:rPr sz="2800" dirty="0" err="1" smtClean="0"/>
              <a:t>прогресса</a:t>
            </a:r>
            <a:r>
              <a:rPr sz="2800" dirty="0" smtClean="0"/>
              <a:t>), </a:t>
            </a:r>
            <a:r>
              <a:rPr sz="2800" dirty="0" err="1" smtClean="0"/>
              <a:t>самооценка</a:t>
            </a:r>
            <a:r>
              <a:rPr sz="2800" dirty="0" smtClean="0"/>
              <a:t>, </a:t>
            </a:r>
            <a:r>
              <a:rPr sz="2800" dirty="0" err="1" smtClean="0"/>
              <a:t>самоанализ</a:t>
            </a:r>
            <a:r>
              <a:rPr sz="2800" dirty="0" smtClean="0"/>
              <a:t>, </a:t>
            </a:r>
            <a:r>
              <a:rPr sz="2800" dirty="0" err="1" smtClean="0"/>
              <a:t>самоконтроль</a:t>
            </a:r>
            <a:r>
              <a:rPr sz="2800" dirty="0" smtClean="0"/>
              <a:t> и </a:t>
            </a:r>
            <a:r>
              <a:rPr sz="2800" dirty="0" err="1" smtClean="0"/>
              <a:t>самопроверка</a:t>
            </a:r>
            <a:r>
              <a:rPr sz="2800" dirty="0" smtClean="0"/>
              <a:t> </a:t>
            </a:r>
          </a:p>
        </p:txBody>
      </p:sp>
      <p:pic>
        <p:nvPicPr>
          <p:cNvPr id="5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Заголовок 2"/>
          <p:cNvSpPr>
            <a:spLocks noGrp="1"/>
          </p:cNvSpPr>
          <p:nvPr>
            <p:ph type="title"/>
          </p:nvPr>
        </p:nvSpPr>
        <p:spPr>
          <a:xfrm>
            <a:off x="611560" y="267494"/>
            <a:ext cx="8229600" cy="857250"/>
          </a:xfrm>
        </p:spPr>
        <p:txBody>
          <a:bodyPr/>
          <a:lstStyle/>
          <a:p>
            <a:r>
              <a:rPr sz="3600" dirty="0" err="1" smtClean="0">
                <a:solidFill>
                  <a:schemeClr val="bg1"/>
                </a:solidFill>
                <a:latin typeface="Calibri" pitchFamily="34" charset="0"/>
              </a:rPr>
              <a:t>Процедуры</a:t>
            </a:r>
            <a:endParaRPr sz="36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Что оценивать?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203598"/>
            <a:ext cx="8496944" cy="3744416"/>
          </a:xfrm>
        </p:spPr>
        <p:txBody>
          <a:bodyPr>
            <a:normAutofit fontScale="92500" lnSpcReduction="10000"/>
          </a:bodyPr>
          <a:lstStyle/>
          <a:p>
            <a:pPr algn="l"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Требования к результатам освоения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основной образовательной программы начального общего образования: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16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В итоговой оценке должны быть выделены две составляющие: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результаты промежуточной аттестации обучающихся,</a:t>
            </a:r>
            <a:r>
              <a:rPr lang="ru-RU" sz="2000" dirty="0" smtClean="0">
                <a:solidFill>
                  <a:schemeClr val="tx1"/>
                </a:solidFill>
              </a:rPr>
              <a:t> отражающие </a:t>
            </a:r>
            <a:r>
              <a:rPr lang="ru-RU" sz="2000" b="1" dirty="0" smtClean="0">
                <a:solidFill>
                  <a:schemeClr val="tx1"/>
                </a:solidFill>
              </a:rPr>
              <a:t>динамику их индивидуальных образовательных достижений</a:t>
            </a:r>
            <a:r>
              <a:rPr lang="ru-RU" sz="2000" dirty="0" smtClean="0">
                <a:solidFill>
                  <a:schemeClr val="tx1"/>
                </a:solidFill>
              </a:rPr>
              <a:t>, продвижение в достижении планируемых результатов освоения основной образовательной программы начального общего образования;</a:t>
            </a:r>
          </a:p>
          <a:p>
            <a:pPr algn="just" eaLnBrk="1" hangingPunct="1">
              <a:lnSpc>
                <a:spcPct val="80000"/>
              </a:lnSpc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результаты итоговых работ</a:t>
            </a:r>
            <a:r>
              <a:rPr lang="ru-RU" sz="2000" dirty="0" smtClean="0">
                <a:solidFill>
                  <a:schemeClr val="tx1"/>
                </a:solidFill>
              </a:rPr>
              <a:t>,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характеризующие </a:t>
            </a:r>
            <a:r>
              <a:rPr lang="ru-RU" sz="2000" b="1" dirty="0" smtClean="0">
                <a:solidFill>
                  <a:schemeClr val="tx1"/>
                </a:solidFill>
              </a:rPr>
              <a:t>уровень освоения обучающимися основных формируемых способов действий </a:t>
            </a:r>
            <a:r>
              <a:rPr lang="ru-RU" sz="2000" dirty="0" smtClean="0">
                <a:solidFill>
                  <a:schemeClr val="tx1"/>
                </a:solidFill>
              </a:rPr>
              <a:t>в отношении к опорной системе знаний, необходимых для обучения на следующей ступени общего образования.</a:t>
            </a:r>
          </a:p>
          <a:p>
            <a:pPr algn="just" eaLnBrk="1" hangingPunct="1">
              <a:lnSpc>
                <a:spcPct val="80000"/>
              </a:lnSpc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ФГОС НОО</a:t>
            </a:r>
          </a:p>
          <a:p>
            <a:pPr algn="just">
              <a:lnSpc>
                <a:spcPct val="80000"/>
              </a:lnSpc>
            </a:pPr>
            <a:endParaRPr lang="ru-RU" sz="2000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1"/>
          <p:cNvSpPr>
            <a:spLocks noGrp="1"/>
          </p:cNvSpPr>
          <p:nvPr>
            <p:ph idx="1"/>
          </p:nvPr>
        </p:nvSpPr>
        <p:spPr>
          <a:xfrm>
            <a:off x="467544" y="1337915"/>
            <a:ext cx="8229600" cy="3394075"/>
          </a:xfrm>
        </p:spPr>
        <p:txBody>
          <a:bodyPr/>
          <a:lstStyle/>
          <a:p>
            <a:r>
              <a:rPr sz="2000" b="1" dirty="0" err="1" smtClean="0"/>
              <a:t>От</a:t>
            </a:r>
            <a:r>
              <a:rPr sz="2000" b="1" dirty="0" smtClean="0"/>
              <a:t> </a:t>
            </a:r>
            <a:r>
              <a:rPr sz="2000" b="1" dirty="0" err="1" smtClean="0"/>
              <a:t>методологии</a:t>
            </a:r>
            <a:r>
              <a:rPr sz="2000" b="1" dirty="0" smtClean="0"/>
              <a:t> </a:t>
            </a:r>
            <a:r>
              <a:rPr sz="2000" b="1" dirty="0" err="1" smtClean="0"/>
              <a:t>контроля</a:t>
            </a:r>
            <a:r>
              <a:rPr sz="2000" b="1" dirty="0" smtClean="0"/>
              <a:t> </a:t>
            </a:r>
            <a:r>
              <a:rPr sz="2000" b="1" dirty="0" err="1" smtClean="0"/>
              <a:t>качества</a:t>
            </a:r>
            <a:r>
              <a:rPr sz="2000" b="1" dirty="0" smtClean="0"/>
              <a:t> </a:t>
            </a:r>
            <a:r>
              <a:rPr sz="2000" b="1" dirty="0" err="1" smtClean="0"/>
              <a:t>образования</a:t>
            </a:r>
            <a:r>
              <a:rPr sz="2000" b="1" dirty="0" smtClean="0"/>
              <a:t> к </a:t>
            </a:r>
            <a:r>
              <a:rPr sz="2000" b="1" dirty="0" err="1" smtClean="0"/>
              <a:t>методологии</a:t>
            </a:r>
            <a:r>
              <a:rPr sz="2000" b="1" dirty="0" smtClean="0"/>
              <a:t> </a:t>
            </a:r>
            <a:r>
              <a:rPr sz="2000" b="1" dirty="0" err="1" smtClean="0"/>
              <a:t>управления</a:t>
            </a:r>
            <a:r>
              <a:rPr sz="2000" b="1" dirty="0" smtClean="0"/>
              <a:t> </a:t>
            </a:r>
            <a:r>
              <a:rPr sz="2000" b="1" dirty="0" err="1" smtClean="0"/>
              <a:t>качеством</a:t>
            </a:r>
            <a:r>
              <a:rPr sz="2000" b="1" dirty="0" smtClean="0"/>
              <a:t> </a:t>
            </a:r>
            <a:r>
              <a:rPr sz="2000" b="1" dirty="0" err="1" smtClean="0"/>
              <a:t>образования</a:t>
            </a:r>
            <a:endParaRPr sz="2000" b="1" dirty="0" smtClean="0"/>
          </a:p>
          <a:p>
            <a:pPr>
              <a:lnSpc>
                <a:spcPct val="150000"/>
              </a:lnSpc>
            </a:pPr>
            <a:r>
              <a:rPr sz="2000" dirty="0" err="1" smtClean="0"/>
              <a:t>Изменение</a:t>
            </a:r>
            <a:r>
              <a:rPr sz="2000" dirty="0" smtClean="0"/>
              <a:t> </a:t>
            </a:r>
            <a:r>
              <a:rPr sz="2000" dirty="0" err="1" smtClean="0"/>
              <a:t>конечного</a:t>
            </a:r>
            <a:r>
              <a:rPr sz="2000" dirty="0" smtClean="0"/>
              <a:t> </a:t>
            </a:r>
            <a:r>
              <a:rPr sz="2000" dirty="0" err="1" smtClean="0"/>
              <a:t>перечня</a:t>
            </a:r>
            <a:r>
              <a:rPr sz="2000" dirty="0" smtClean="0"/>
              <a:t> </a:t>
            </a:r>
            <a:r>
              <a:rPr sz="2000" dirty="0" err="1" smtClean="0"/>
              <a:t>оценочных</a:t>
            </a:r>
            <a:r>
              <a:rPr sz="2000" dirty="0" smtClean="0"/>
              <a:t> </a:t>
            </a:r>
            <a:r>
              <a:rPr sz="2000" dirty="0" err="1" smtClean="0"/>
              <a:t>процедур</a:t>
            </a:r>
            <a:endParaRPr sz="2000" dirty="0" smtClean="0"/>
          </a:p>
          <a:p>
            <a:pPr>
              <a:lnSpc>
                <a:spcPct val="150000"/>
              </a:lnSpc>
            </a:pPr>
            <a:r>
              <a:rPr sz="2000" dirty="0" err="1" smtClean="0"/>
              <a:t>Изменение</a:t>
            </a:r>
            <a:r>
              <a:rPr sz="2000" dirty="0" smtClean="0"/>
              <a:t> </a:t>
            </a:r>
            <a:r>
              <a:rPr sz="2000" dirty="0" err="1" smtClean="0"/>
              <a:t>стандартов</a:t>
            </a:r>
            <a:r>
              <a:rPr sz="2000" dirty="0" smtClean="0"/>
              <a:t> </a:t>
            </a:r>
            <a:r>
              <a:rPr sz="2000" dirty="0" err="1" smtClean="0"/>
              <a:t>оценочных</a:t>
            </a:r>
            <a:r>
              <a:rPr sz="2000" dirty="0" smtClean="0"/>
              <a:t> </a:t>
            </a:r>
            <a:r>
              <a:rPr sz="2000" dirty="0" err="1" smtClean="0"/>
              <a:t>процедур</a:t>
            </a:r>
            <a:endParaRPr sz="2000" dirty="0" smtClean="0"/>
          </a:p>
          <a:p>
            <a:pPr>
              <a:lnSpc>
                <a:spcPct val="150000"/>
              </a:lnSpc>
            </a:pPr>
            <a:r>
              <a:rPr sz="2000" dirty="0" err="1" smtClean="0"/>
              <a:t>Изменение</a:t>
            </a:r>
            <a:r>
              <a:rPr sz="2000" dirty="0" smtClean="0"/>
              <a:t> </a:t>
            </a:r>
            <a:r>
              <a:rPr sz="2000" dirty="0" err="1" smtClean="0"/>
              <a:t>стандартов</a:t>
            </a:r>
            <a:r>
              <a:rPr sz="2000" dirty="0" smtClean="0"/>
              <a:t> </a:t>
            </a:r>
            <a:r>
              <a:rPr sz="2000" dirty="0" err="1" smtClean="0"/>
              <a:t>систем</a:t>
            </a:r>
            <a:r>
              <a:rPr sz="2000" dirty="0" smtClean="0"/>
              <a:t> </a:t>
            </a:r>
            <a:r>
              <a:rPr sz="2000" dirty="0" err="1" smtClean="0"/>
              <a:t>сбора</a:t>
            </a:r>
            <a:r>
              <a:rPr sz="2000" dirty="0" smtClean="0"/>
              <a:t> </a:t>
            </a:r>
            <a:r>
              <a:rPr sz="2000" dirty="0" err="1" smtClean="0"/>
              <a:t>информации</a:t>
            </a:r>
            <a:endParaRPr sz="2000" dirty="0" smtClean="0"/>
          </a:p>
          <a:p>
            <a:pPr>
              <a:lnSpc>
                <a:spcPct val="150000"/>
              </a:lnSpc>
            </a:pPr>
            <a:r>
              <a:rPr sz="2000" dirty="0" err="1" smtClean="0"/>
              <a:t>Изменение</a:t>
            </a:r>
            <a:r>
              <a:rPr sz="2000" dirty="0" smtClean="0"/>
              <a:t> </a:t>
            </a:r>
            <a:r>
              <a:rPr sz="2000" dirty="0" err="1" smtClean="0"/>
              <a:t>стандартов</a:t>
            </a:r>
            <a:r>
              <a:rPr sz="2000" dirty="0" smtClean="0"/>
              <a:t> </a:t>
            </a:r>
            <a:r>
              <a:rPr sz="2000" dirty="0" err="1" smtClean="0"/>
              <a:t>интерпретации</a:t>
            </a:r>
            <a:r>
              <a:rPr sz="2000" dirty="0" smtClean="0"/>
              <a:t> и </a:t>
            </a:r>
            <a:r>
              <a:rPr sz="2000" dirty="0" err="1" smtClean="0"/>
              <a:t>использования</a:t>
            </a:r>
            <a:r>
              <a:rPr sz="2000" dirty="0" smtClean="0"/>
              <a:t> </a:t>
            </a:r>
            <a:r>
              <a:rPr sz="2000" dirty="0" err="1" smtClean="0"/>
              <a:t>информации</a:t>
            </a:r>
            <a:endParaRPr sz="2000" dirty="0" smtClean="0"/>
          </a:p>
          <a:p>
            <a:endParaRPr sz="2000" dirty="0" smtClean="0"/>
          </a:p>
          <a:p>
            <a:pPr>
              <a:buNone/>
            </a:pPr>
            <a:r>
              <a:rPr lang="ru-RU" sz="2000" b="1" dirty="0" smtClean="0"/>
              <a:t>				Проект концепции Всероссийской ОСОКОО</a:t>
            </a:r>
          </a:p>
          <a:p>
            <a:endParaRPr sz="1600" b="1" i="1" dirty="0" smtClean="0">
              <a:latin typeface="Calibri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>
          <a:xfrm>
            <a:off x="1547813" y="6028135"/>
            <a:ext cx="5421312" cy="273844"/>
          </a:xfrm>
        </p:spPr>
        <p:txBody>
          <a:bodyPr/>
          <a:lstStyle/>
          <a:p>
            <a:pPr>
              <a:defRPr/>
            </a:pPr>
            <a:r>
              <a:rPr smtClean="0"/>
              <a:t>«ЦЕНТР ОЦЕНКИ КАЧЕСТВА ОБРАЗОВАНИЯ»</a:t>
            </a:r>
            <a:endParaRPr dirty="0"/>
          </a:p>
        </p:txBody>
      </p:sp>
      <p:pic>
        <p:nvPicPr>
          <p:cNvPr id="5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Заголовок 2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936104"/>
          </a:xfrm>
        </p:spPr>
        <p:txBody>
          <a:bodyPr/>
          <a:lstStyle/>
          <a:p>
            <a:pPr algn="ctr"/>
            <a:r>
              <a:rPr sz="2800" dirty="0" err="1" smtClean="0">
                <a:solidFill>
                  <a:schemeClr val="bg1"/>
                </a:solidFill>
                <a:latin typeface="Calibri" pitchFamily="34" charset="0"/>
              </a:rPr>
              <a:t>Стратегические</a:t>
            </a:r>
            <a:r>
              <a:rPr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sz="2800" dirty="0" err="1" smtClean="0">
                <a:solidFill>
                  <a:schemeClr val="bg1"/>
                </a:solidFill>
                <a:latin typeface="Calibri" pitchFamily="34" charset="0"/>
              </a:rPr>
              <a:t>направления</a:t>
            </a:r>
            <a:r>
              <a:rPr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</a:rPr>
              <a:t>и</a:t>
            </a:r>
            <a:r>
              <a:rPr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sz="2800" dirty="0" err="1" smtClean="0">
                <a:solidFill>
                  <a:schemeClr val="bg1"/>
                </a:solidFill>
                <a:latin typeface="Calibri" pitchFamily="34" charset="0"/>
              </a:rPr>
              <a:t>цели</a:t>
            </a:r>
            <a:r>
              <a:rPr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sz="2800" dirty="0" err="1" smtClean="0">
                <a:solidFill>
                  <a:schemeClr val="bg1"/>
                </a:solidFill>
                <a:latin typeface="Calibri" pitchFamily="34" charset="0"/>
              </a:rPr>
              <a:t>формирования</a:t>
            </a:r>
            <a:r>
              <a:rPr sz="2800" dirty="0" smtClean="0">
                <a:solidFill>
                  <a:schemeClr val="bg1"/>
                </a:solidFill>
                <a:latin typeface="Calibri" pitchFamily="34" charset="0"/>
              </a:rPr>
              <a:t> ОСОКОО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Перечень оценочных процедур ОСОКОО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131590"/>
            <a:ext cx="84249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+mn-lt"/>
                <a:cs typeface="+mn-cs"/>
              </a:rPr>
              <a:t>национальные экзамены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+mn-lt"/>
                <a:cs typeface="+mn-cs"/>
              </a:rPr>
              <a:t>национальные и международные исследования и мониторинги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err="1" smtClean="0">
                <a:latin typeface="+mn-lt"/>
                <a:cs typeface="+mn-cs"/>
              </a:rPr>
              <a:t>внутриклассное</a:t>
            </a:r>
            <a:r>
              <a:rPr lang="ru-RU" sz="2000" dirty="0" smtClean="0">
                <a:latin typeface="+mn-lt"/>
                <a:cs typeface="+mn-cs"/>
              </a:rPr>
              <a:t> оценивание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err="1" smtClean="0">
                <a:latin typeface="+mn-lt"/>
                <a:cs typeface="+mn-cs"/>
              </a:rPr>
              <a:t>критериальное</a:t>
            </a:r>
            <a:r>
              <a:rPr lang="ru-RU" sz="2000" dirty="0" smtClean="0">
                <a:latin typeface="+mn-lt"/>
                <a:cs typeface="+mn-cs"/>
              </a:rPr>
              <a:t> оценивание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+mn-lt"/>
                <a:cs typeface="+mn-cs"/>
              </a:rPr>
              <a:t>накопительное оценивание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 smtClean="0">
                <a:latin typeface="+mn-lt"/>
                <a:cs typeface="+mn-cs"/>
              </a:rPr>
              <a:t>оценка индивидуального прогресса</a:t>
            </a:r>
          </a:p>
          <a:p>
            <a:pPr>
              <a:buFont typeface="Wingdings" pitchFamily="2" charset="2"/>
              <a:buNone/>
            </a:pPr>
            <a:endParaRPr lang="ru-RU" sz="2000" dirty="0" smtClean="0">
              <a:latin typeface="+mn-lt"/>
              <a:cs typeface="+mn-cs"/>
            </a:endParaRPr>
          </a:p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+mn-lt"/>
                <a:cs typeface="+mn-cs"/>
              </a:rPr>
              <a:t>			Проект концепции Всероссийской ОСОКОО</a:t>
            </a:r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5917</TotalTime>
  <Words>1630</Words>
  <Application>Microsoft Office PowerPoint</Application>
  <PresentationFormat>Экран (16:9)</PresentationFormat>
  <Paragraphs>396</Paragraphs>
  <Slides>30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Как оценивать индивидуальный прогресс ученика?</vt:lpstr>
      <vt:lpstr>Планируется рассмотреть следующие вопросы:</vt:lpstr>
      <vt:lpstr>Для чего оценивать?</vt:lpstr>
      <vt:lpstr>Оценка-контроль</vt:lpstr>
      <vt:lpstr>Оценка-поддержка</vt:lpstr>
      <vt:lpstr>Процедуры</vt:lpstr>
      <vt:lpstr>Что оценивать?</vt:lpstr>
      <vt:lpstr>Стратегические  направления  и цели формирования ОСОКОО</vt:lpstr>
      <vt:lpstr>Перечень оценочных процедур ОСОКОО</vt:lpstr>
      <vt:lpstr>Оценка образовательных результатов и качество образования</vt:lpstr>
      <vt:lpstr>Что такое модель  индивидуального прогресса учащихся?</vt:lpstr>
      <vt:lpstr>Как узнать об уровне действия и мышления учеников?</vt:lpstr>
      <vt:lpstr>Уровневая модель 1 уровень</vt:lpstr>
      <vt:lpstr>Уровневая модель 2 уровень</vt:lpstr>
      <vt:lpstr>Уровневая модель 3 уровень</vt:lpstr>
      <vt:lpstr>Как получаются данные для анализа</vt:lpstr>
      <vt:lpstr>Общая характеристика инструментария «Дельта»</vt:lpstr>
      <vt:lpstr>Задачи диагностических срезов</vt:lpstr>
      <vt:lpstr>Презентация PowerPoint</vt:lpstr>
      <vt:lpstr>Адресаты  оценки индивидуального прогресса</vt:lpstr>
      <vt:lpstr>Презентация PowerPoint</vt:lpstr>
      <vt:lpstr>Данные для учителя, 1 срез (пример)</vt:lpstr>
      <vt:lpstr>Данные для учителя, 2 и 3 срезы (пример)</vt:lpstr>
      <vt:lpstr>Данные для учителя, 3 срез, итог (пример)</vt:lpstr>
      <vt:lpstr>Предъявление результатов ученику</vt:lpstr>
      <vt:lpstr>Предъявление результатов ученику (пример)</vt:lpstr>
      <vt:lpstr>Презентация PowerPoint</vt:lpstr>
      <vt:lpstr>Предъявление результатов ученику (пример)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292</cp:revision>
  <dcterms:created xsi:type="dcterms:W3CDTF">2011-08-25T06:09:31Z</dcterms:created>
  <dcterms:modified xsi:type="dcterms:W3CDTF">2013-11-24T11:29:21Z</dcterms:modified>
</cp:coreProperties>
</file>