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92" r:id="rId3"/>
    <p:sldId id="497" r:id="rId4"/>
    <p:sldId id="484" r:id="rId5"/>
    <p:sldId id="496" r:id="rId6"/>
    <p:sldId id="485" r:id="rId7"/>
    <p:sldId id="486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778" autoAdjust="0"/>
  </p:normalViewPr>
  <p:slideViewPr>
    <p:cSldViewPr>
      <p:cViewPr>
        <p:scale>
          <a:sx n="90" d="100"/>
          <a:sy n="90" d="100"/>
        </p:scale>
        <p:origin x="-912" y="-3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9.jpeg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28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235661"/>
            <a:ext cx="73803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17 октября 2013 </a:t>
            </a:r>
            <a:r>
              <a:rPr lang="ru-RU" sz="1200" dirty="0">
                <a:solidFill>
                  <a:srgbClr val="FFFF00"/>
                </a:solidFill>
              </a:rPr>
              <a:t>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347614"/>
            <a:ext cx="899998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Добро пожаловать на </a:t>
            </a:r>
            <a:r>
              <a:rPr lang="ru-RU" sz="2800" dirty="0" err="1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вебинар</a:t>
            </a:r>
            <a:endParaRPr lang="ru-RU" sz="2800" dirty="0" smtClean="0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  <a:p>
            <a:pPr lvl="0" algn="ctr">
              <a:defRPr/>
            </a:pPr>
            <a:endParaRPr lang="ru-RU" sz="2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«</a:t>
            </a:r>
            <a:r>
              <a:rPr lang="ru-RU" sz="2800" dirty="0">
                <a:solidFill>
                  <a:schemeClr val="bg1"/>
                </a:solidFill>
              </a:rPr>
              <a:t>Как оценивать индивидуальный прогресс ученика?</a:t>
            </a: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»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Двенадцатиугольник 1"/>
          <p:cNvSpPr/>
          <p:nvPr/>
        </p:nvSpPr>
        <p:spPr>
          <a:xfrm>
            <a:off x="4067944" y="2283718"/>
            <a:ext cx="792088" cy="72008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16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7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4577088"/>
            <a:ext cx="428628" cy="428628"/>
          </a:xfrm>
          <a:prstGeom prst="rect">
            <a:avLst/>
          </a:prstGeom>
          <a:noFill/>
        </p:spPr>
      </p:pic>
      <p:pic>
        <p:nvPicPr>
          <p:cNvPr id="20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4577088"/>
            <a:ext cx="988516" cy="417804"/>
          </a:xfrm>
          <a:prstGeom prst="rect">
            <a:avLst/>
          </a:prstGeom>
          <a:noFill/>
        </p:spPr>
      </p:pic>
      <p:pic>
        <p:nvPicPr>
          <p:cNvPr id="21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42270" y="4598354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C:\Documents and Settings\belokon\Мои документы\Дельта в производство\Рекламные материалы Позиционирование\Лого_кипк.t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02462" y="4587974"/>
            <a:ext cx="298153" cy="40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7" descr="http://moodle.msses.ru/file.php/1/img/Ippr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73135" y="4583137"/>
            <a:ext cx="936104" cy="39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351" y="4600863"/>
            <a:ext cx="647625" cy="35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Рисунок 26" descr="123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614" y="4601010"/>
            <a:ext cx="903126" cy="35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 descr="C:\Documents and Settings\belokon\Мои документы\Klient_Delta\Чебоксары_5 гим\Итоговый логотип.jp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87974"/>
            <a:ext cx="383815" cy="393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C:\Documents and Settings\belokon\Рабочий стол\Новый рисунок.bmp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4611644"/>
            <a:ext cx="504056" cy="329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286" y="4598607"/>
            <a:ext cx="1553210" cy="360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>
                <a:latin typeface="+mn-lt"/>
              </a:rPr>
              <a:t>ДОКЛАДЧИКИ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+mn-lt"/>
              </a:rPr>
              <a:t>Болотов Виктор Александрович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научный руководитель РТЦ ИУО РАО,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академик РАО, </a:t>
            </a:r>
            <a:r>
              <a:rPr lang="ru-RU" sz="2000" dirty="0" err="1">
                <a:solidFill>
                  <a:srgbClr val="FF0000"/>
                </a:solidFill>
                <a:latin typeface="+mn-lt"/>
              </a:rPr>
              <a:t>д.п.н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.;</a:t>
            </a:r>
          </a:p>
          <a:p>
            <a:r>
              <a:rPr lang="ru-RU" sz="2000" dirty="0">
                <a:solidFill>
                  <a:srgbClr val="0070C0"/>
                </a:solidFill>
                <a:latin typeface="+mn-lt"/>
              </a:rPr>
              <a:t>Рябинина Любовь 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Анатольевна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, зам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. директора КГКСУ «Центр оценки качества образования», руководитель группы по разработке диагностических материалов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по русскому языку,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г.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Красноярск;</a:t>
            </a:r>
            <a:endParaRPr lang="ru-RU" sz="2000" dirty="0">
              <a:solidFill>
                <a:srgbClr val="FF0000"/>
              </a:solidFill>
              <a:latin typeface="+mn-lt"/>
            </a:endParaRPr>
          </a:p>
          <a:p>
            <a:r>
              <a:rPr lang="ru-RU" sz="2000" dirty="0">
                <a:solidFill>
                  <a:srgbClr val="0070C0"/>
                </a:solidFill>
                <a:latin typeface="+mn-lt"/>
              </a:rPr>
              <a:t>Знаменская Оксана 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Витальевна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, доцент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Сибирского федерального университета,  руководитель группы по разработке диагностических материалов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по математике, к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. ф.-м. наук.</a:t>
            </a:r>
          </a:p>
          <a:p>
            <a:pPr algn="just"/>
            <a:endParaRPr lang="ru-RU" sz="2000" dirty="0" smtClean="0"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>ВЕДУЩИЙ</a:t>
            </a:r>
            <a:endParaRPr lang="ru-RU" sz="2000" dirty="0">
              <a:latin typeface="+mn-lt"/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+mn-lt"/>
              </a:rPr>
              <a:t>Вальдман Игорь Александрович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, директор Российского тренингового центра ИУО РАО,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к.п.н</a:t>
            </a:r>
          </a:p>
          <a:p>
            <a:pPr algn="just"/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092" y="2499742"/>
            <a:ext cx="232126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85206" y="2277970"/>
            <a:ext cx="3207222" cy="109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79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http://www.rtc-edu.ru/trainings/webinar/286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24.11.2013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  <a:r>
              <a:rPr lang="ru-RU" sz="2200" dirty="0" smtClean="0"/>
              <a:t>представители</a:t>
            </a:r>
            <a:endParaRPr lang="ru-RU" sz="2200" b="1" dirty="0"/>
          </a:p>
          <a:p>
            <a:r>
              <a:rPr lang="ru-RU" sz="2200" b="1" dirty="0" smtClean="0"/>
              <a:t>198  организаций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41 региона РФ</a:t>
            </a:r>
            <a:r>
              <a:rPr lang="ru-RU" sz="2200" dirty="0" smtClean="0"/>
              <a:t> и  </a:t>
            </a:r>
            <a:r>
              <a:rPr lang="ru-RU" sz="2200" u="sng" dirty="0" smtClean="0"/>
              <a:t>5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Республик  Азербайджан, Беларусь, Казахстан, Таджикистан и Приднестровской Молдавской Республики.</a:t>
            </a:r>
          </a:p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 –  </a:t>
            </a:r>
            <a:r>
              <a:rPr lang="ru-RU" sz="2000" b="1" dirty="0" smtClean="0">
                <a:solidFill>
                  <a:srgbClr val="FF0000"/>
                </a:solidFill>
              </a:rPr>
              <a:t> 24</a:t>
            </a:r>
          </a:p>
          <a:p>
            <a:r>
              <a:rPr lang="ru-RU" sz="2000" dirty="0"/>
              <a:t>Центры оценки качества образования  – 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19</a:t>
            </a:r>
          </a:p>
          <a:p>
            <a:r>
              <a:rPr lang="ru-RU" sz="2000" dirty="0" smtClean="0"/>
              <a:t>Институты </a:t>
            </a:r>
            <a:r>
              <a:rPr lang="ru-RU" sz="2000" dirty="0"/>
              <a:t>повышения квалификации/развития образования   – </a:t>
            </a:r>
            <a:r>
              <a:rPr lang="ru-RU" sz="2000" b="1" dirty="0" smtClean="0">
                <a:solidFill>
                  <a:srgbClr val="FF0000"/>
                </a:solidFill>
              </a:rPr>
              <a:t>  27</a:t>
            </a:r>
          </a:p>
          <a:p>
            <a:r>
              <a:rPr lang="ru-RU" sz="2000" dirty="0" smtClean="0"/>
              <a:t>Школы и вузы – </a:t>
            </a:r>
            <a:r>
              <a:rPr lang="ru-RU" sz="2000" b="1" dirty="0" smtClean="0">
                <a:solidFill>
                  <a:srgbClr val="FF0000"/>
                </a:solidFill>
              </a:rPr>
              <a:t> 113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Информационные и методические центры </a:t>
            </a:r>
            <a:r>
              <a:rPr lang="ru-RU" sz="2000" dirty="0"/>
              <a:t> – </a:t>
            </a:r>
            <a:r>
              <a:rPr lang="ru-RU" sz="2000" b="1" dirty="0" smtClean="0">
                <a:solidFill>
                  <a:srgbClr val="FF0000"/>
                </a:solidFill>
              </a:rPr>
              <a:t>  11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 и СМИ –  </a:t>
            </a:r>
            <a:r>
              <a:rPr lang="ru-RU" sz="2000" b="1" dirty="0" smtClean="0">
                <a:solidFill>
                  <a:srgbClr val="FF0000"/>
                </a:solidFill>
              </a:rPr>
              <a:t>4 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80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Ближайшие мероприятия РТЦ</a:t>
            </a:r>
            <a:endParaRPr lang="ru-RU" sz="36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30" y="1078425"/>
            <a:ext cx="9108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28-29 ноября </a:t>
            </a:r>
            <a:r>
              <a:rPr lang="ru-RU" sz="2400" b="1" dirty="0">
                <a:solidFill>
                  <a:srgbClr val="FF0000"/>
                </a:solidFill>
              </a:rPr>
              <a:t>2013</a:t>
            </a:r>
          </a:p>
          <a:p>
            <a:pPr algn="just"/>
            <a:r>
              <a:rPr lang="ru-RU" sz="2400" b="1" dirty="0" smtClean="0"/>
              <a:t>Семинар «Оценка информационно-коммуникационной компетентности выпускников основной </a:t>
            </a:r>
            <a:r>
              <a:rPr lang="ru-RU" sz="2400" b="1" dirty="0"/>
              <a:t>школы: инструментарий, организация и использование </a:t>
            </a:r>
            <a:r>
              <a:rPr lang="ru-RU" sz="2400" b="1" dirty="0" smtClean="0"/>
              <a:t>результатов»</a:t>
            </a: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4 декабря </a:t>
            </a:r>
            <a:r>
              <a:rPr lang="ru-RU" sz="2400" b="1" dirty="0">
                <a:solidFill>
                  <a:srgbClr val="FF0000"/>
                </a:solidFill>
              </a:rPr>
              <a:t>2013</a:t>
            </a:r>
          </a:p>
          <a:p>
            <a:pPr algn="just" fontAlgn="t"/>
            <a:r>
              <a:rPr lang="ru-RU" sz="2400" b="1" dirty="0" err="1"/>
              <a:t>Вебинар</a:t>
            </a:r>
            <a:r>
              <a:rPr lang="ru-RU" sz="2400" b="1" dirty="0"/>
              <a:t> </a:t>
            </a:r>
            <a:r>
              <a:rPr lang="ru-RU" sz="2400" b="1" dirty="0" smtClean="0"/>
              <a:t>«</a:t>
            </a:r>
            <a:r>
              <a:rPr lang="ru-RU" sz="2400" b="1" dirty="0"/>
              <a:t>Интернет-платформа </a:t>
            </a:r>
            <a:r>
              <a:rPr lang="ru-RU" sz="2400" b="1" dirty="0" err="1"/>
              <a:t>ГлобалЛаб</a:t>
            </a:r>
            <a:r>
              <a:rPr lang="ru-RU" sz="2400" b="1" dirty="0"/>
              <a:t> как инструмент организации совместной сетевой проектно-исследовательской деятельности учащихся</a:t>
            </a:r>
            <a:r>
              <a:rPr lang="ru-RU" sz="2400" b="1" dirty="0" smtClean="0"/>
              <a:t>»</a:t>
            </a:r>
            <a:endParaRPr lang="ru-RU" sz="2400" b="1" dirty="0"/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9 декабря </a:t>
            </a:r>
            <a:r>
              <a:rPr lang="ru-RU" sz="2400" b="1" dirty="0">
                <a:solidFill>
                  <a:srgbClr val="FF0000"/>
                </a:solidFill>
              </a:rPr>
              <a:t>2013</a:t>
            </a:r>
          </a:p>
          <a:p>
            <a:pPr algn="just" fontAlgn="t"/>
            <a:r>
              <a:rPr lang="ru-RU" sz="2400" b="1" dirty="0" err="1"/>
              <a:t>Вебинар</a:t>
            </a:r>
            <a:r>
              <a:rPr lang="ru-RU" sz="2400" b="1" dirty="0"/>
              <a:t> </a:t>
            </a:r>
            <a:r>
              <a:rPr lang="ru-RU" sz="2400" b="1" dirty="0" smtClean="0"/>
              <a:t>«</a:t>
            </a:r>
            <a:r>
              <a:rPr lang="ru-RU" sz="2400" b="1" dirty="0"/>
              <a:t>Использование  контекстных данных в системе управления качеством образования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24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5739</TotalTime>
  <Words>184</Words>
  <Application>Microsoft Office PowerPoint</Application>
  <PresentationFormat>Экран (16:9)</PresentationFormat>
  <Paragraphs>51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УЧАСТНИКИ ВЕБИНАРА</vt:lpstr>
      <vt:lpstr>ИНФОРМАЦИОННЫЕ ПАРТНЁРЫ</vt:lpstr>
      <vt:lpstr>МАТЕРИАЛЫ СЕМИНАРА</vt:lpstr>
      <vt:lpstr>СТАТИСТИКА УЧАСТНИКОВ ВЕБИНАРА</vt:lpstr>
      <vt:lpstr>Ближайшие мероприятия РТЦ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261</cp:revision>
  <dcterms:created xsi:type="dcterms:W3CDTF">2011-08-25T06:09:31Z</dcterms:created>
  <dcterms:modified xsi:type="dcterms:W3CDTF">2013-11-24T11:31:39Z</dcterms:modified>
</cp:coreProperties>
</file>