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482" r:id="rId3"/>
    <p:sldId id="484" r:id="rId4"/>
    <p:sldId id="489" r:id="rId5"/>
    <p:sldId id="485" r:id="rId6"/>
    <p:sldId id="488" r:id="rId7"/>
    <p:sldId id="486" r:id="rId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778" autoAdjust="0"/>
  </p:normalViewPr>
  <p:slideViewPr>
    <p:cSldViewPr>
      <p:cViewPr>
        <p:scale>
          <a:sx n="90" d="100"/>
          <a:sy n="90" d="100"/>
        </p:scale>
        <p:origin x="-126" y="-3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trainings/webinar/22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235661"/>
            <a:ext cx="7380344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ru-RU" sz="1200" dirty="0" smtClean="0">
                <a:solidFill>
                  <a:srgbClr val="FFFF00"/>
                </a:solidFill>
              </a:rPr>
              <a:t>24 мая </a:t>
            </a:r>
            <a:r>
              <a:rPr lang="ru-RU" sz="1200" dirty="0" smtClean="0">
                <a:solidFill>
                  <a:srgbClr val="FFFF00"/>
                </a:solidFill>
              </a:rPr>
              <a:t>2013 </a:t>
            </a:r>
            <a:r>
              <a:rPr lang="ru-RU" sz="1200" dirty="0">
                <a:solidFill>
                  <a:srgbClr val="FFFF00"/>
                </a:solidFill>
              </a:rPr>
              <a:t>года</a:t>
            </a:r>
            <a:endParaRPr lang="ru-RU" sz="1200" i="1" dirty="0">
              <a:solidFill>
                <a:schemeClr val="bg1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ru-RU" sz="12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131590"/>
            <a:ext cx="899998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>
              <a:defRPr/>
            </a:pPr>
            <a:r>
              <a:rPr lang="ru-RU" sz="2800" dirty="0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Добро пожаловать на </a:t>
            </a:r>
            <a:r>
              <a:rPr lang="ru-RU" sz="2800" dirty="0" err="1" smtClean="0">
                <a:solidFill>
                  <a:srgbClr val="FFFF00"/>
                </a:solidFill>
                <a:latin typeface="Comic Sans MS" pitchFamily="66" charset="0"/>
                <a:cs typeface="Arial" pitchFamily="34" charset="0"/>
              </a:rPr>
              <a:t>вебинар</a:t>
            </a:r>
            <a:endParaRPr lang="ru-RU" sz="2800" dirty="0" smtClean="0">
              <a:solidFill>
                <a:srgbClr val="FFFF00"/>
              </a:solidFill>
              <a:latin typeface="Comic Sans MS" pitchFamily="66" charset="0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endParaRPr lang="ru-RU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0" algn="ctr"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«</a:t>
            </a:r>
            <a:r>
              <a:rPr lang="ru-RU" sz="2800" dirty="0">
                <a:solidFill>
                  <a:schemeClr val="bg1"/>
                </a:solidFill>
              </a:rPr>
              <a:t>Как оценить информационно-коммуникационную компетентность школьников?</a:t>
            </a:r>
            <a:r>
              <a:rPr lang="ru-RU" sz="2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»</a:t>
            </a: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4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8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601010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9" descr="C:\Documents and Settings\ntyurina\Desktop\Рейтинги\лого\social_nav_logotype-01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59832" y="4577088"/>
            <a:ext cx="1125364" cy="383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 descr="Описание: nfpk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177" y="4577088"/>
            <a:ext cx="613699" cy="406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Двенадцатиугольник 1"/>
          <p:cNvSpPr/>
          <p:nvPr/>
        </p:nvSpPr>
        <p:spPr>
          <a:xfrm>
            <a:off x="4067944" y="1995686"/>
            <a:ext cx="792088" cy="72008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12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УЧАСТНИКИ ВЕБИНАРА СО СТОРОНЫ РТЦ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2954" y="1092844"/>
            <a:ext cx="9071992" cy="4158699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dirty="0" smtClean="0"/>
              <a:t>ДОКЛАДЧИКИ</a:t>
            </a:r>
          </a:p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Болотов Виктор Александрович</a:t>
            </a:r>
            <a:r>
              <a:rPr lang="ru-RU" sz="2000" dirty="0">
                <a:solidFill>
                  <a:srgbClr val="FF0000"/>
                </a:solidFill>
              </a:rPr>
              <a:t>, вице-президент Российской академии образования, академик РАО, </a:t>
            </a:r>
            <a:r>
              <a:rPr lang="ru-RU" sz="2000" dirty="0" err="1">
                <a:solidFill>
                  <a:srgbClr val="FF0000"/>
                </a:solidFill>
              </a:rPr>
              <a:t>д.п.н</a:t>
            </a:r>
            <a:r>
              <a:rPr lang="ru-RU" sz="2000" dirty="0">
                <a:solidFill>
                  <a:srgbClr val="FF0000"/>
                </a:solidFill>
              </a:rPr>
              <a:t>.;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Авдеева Светлана Михайловна</a:t>
            </a:r>
            <a:r>
              <a:rPr lang="ru-RU" sz="2000" dirty="0" smtClean="0">
                <a:solidFill>
                  <a:srgbClr val="FF0000"/>
                </a:solidFill>
              </a:rPr>
              <a:t>, </a:t>
            </a:r>
            <a:r>
              <a:rPr lang="ru-RU" sz="2000" dirty="0">
                <a:solidFill>
                  <a:srgbClr val="FF0000"/>
                </a:solidFill>
              </a:rPr>
              <a:t>заместитель исполнительного директора Национального фонда подготовки кадров, к. т. н.</a:t>
            </a:r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1000" dirty="0" smtClean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ВЕДУЩИЙ</a:t>
            </a:r>
          </a:p>
          <a:p>
            <a:pPr algn="just"/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Вальдман Игорь Александрович </a:t>
            </a:r>
            <a:r>
              <a:rPr lang="ru-RU" sz="2000" dirty="0">
                <a:solidFill>
                  <a:srgbClr val="FF0000"/>
                </a:solidFill>
              </a:rPr>
              <a:t>– директор РТЦ ИУО РАО, к.п.н.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dirty="0" smtClean="0"/>
              <a:t>РАБОТА </a:t>
            </a:r>
            <a:r>
              <a:rPr lang="ru-RU" dirty="0"/>
              <a:t>С ВОПРОСАМИ УЧАСТНИКОВ</a:t>
            </a:r>
          </a:p>
          <a:p>
            <a:pPr algn="just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Решетникова Оксана Александровна </a:t>
            </a:r>
            <a:r>
              <a:rPr lang="ru-RU" dirty="0">
                <a:solidFill>
                  <a:srgbClr val="FF0000"/>
                </a:solidFill>
              </a:rPr>
              <a:t>– зам. директора РТЦ ИУО РАО, к.п.н.</a:t>
            </a:r>
          </a:p>
          <a:p>
            <a:pPr algn="just"/>
            <a:endParaRPr lang="ru-RU" sz="800" dirty="0" smtClean="0"/>
          </a:p>
          <a:p>
            <a:pPr algn="just"/>
            <a:r>
              <a:rPr lang="ru-RU" dirty="0" smtClean="0"/>
              <a:t>ТЕХНИЧЕСКАЯ ПОДДЕРЖКА</a:t>
            </a:r>
          </a:p>
          <a:p>
            <a:pPr algn="just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Иванова Екатерина Борисовна </a:t>
            </a:r>
            <a:r>
              <a:rPr lang="ru-RU" sz="2000" dirty="0" smtClean="0">
                <a:solidFill>
                  <a:srgbClr val="FF0000"/>
                </a:solidFill>
              </a:rPr>
              <a:t>–  методист по </a:t>
            </a:r>
            <a:r>
              <a:rPr lang="ru-RU" sz="2000" dirty="0" err="1" smtClean="0">
                <a:solidFill>
                  <a:srgbClr val="FF0000"/>
                </a:solidFill>
              </a:rPr>
              <a:t>дистант</a:t>
            </a:r>
            <a:r>
              <a:rPr lang="ru-RU" sz="2000" dirty="0" smtClean="0">
                <a:solidFill>
                  <a:srgbClr val="FF0000"/>
                </a:solidFill>
              </a:rPr>
              <a:t>. обучению РТЦ ИУО РАО</a:t>
            </a: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25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МАТЕРИАЛЫ СЕМИНАРА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86789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3200" dirty="0" smtClean="0"/>
              <a:t>Материалы вебинара будут доступны на сайте Российского тренингового центра по адресу</a:t>
            </a:r>
          </a:p>
          <a:p>
            <a:pPr algn="just"/>
            <a:endParaRPr lang="ru-RU" sz="3200" dirty="0" smtClean="0"/>
          </a:p>
          <a:p>
            <a:pPr algn="ctr"/>
            <a:r>
              <a:rPr lang="en-US" sz="2400" dirty="0">
                <a:hlinkClick r:id="rId4"/>
              </a:rPr>
              <a:t>http://www.rtc-edu.ru/trainings/webinar/225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СТАТИСТИКА УЧАСТНИКОВ ВЕБИНАРА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0" y="1131590"/>
            <a:ext cx="9144000" cy="4011910"/>
          </a:xfrm>
          <a:prstGeom prst="rect">
            <a:avLst/>
          </a:prstGeom>
        </p:spPr>
        <p:txBody>
          <a:bodyPr/>
          <a:lstStyle/>
          <a:p>
            <a:r>
              <a:rPr lang="ru-RU" sz="2200" dirty="0" smtClean="0"/>
              <a:t>на </a:t>
            </a:r>
            <a:r>
              <a:rPr lang="ru-RU" sz="2200" b="1" dirty="0" smtClean="0"/>
              <a:t>23.05.2013</a:t>
            </a:r>
            <a:r>
              <a:rPr lang="ru-RU" sz="2200" dirty="0" smtClean="0"/>
              <a:t> на вебинар зарегистрировались </a:t>
            </a:r>
            <a:r>
              <a:rPr lang="ru-RU" sz="2200" b="1" dirty="0" smtClean="0"/>
              <a:t> </a:t>
            </a:r>
            <a:r>
              <a:rPr lang="ru-RU" sz="2200" dirty="0" smtClean="0"/>
              <a:t>представители</a:t>
            </a:r>
            <a:endParaRPr lang="ru-RU" sz="2200" b="1" dirty="0"/>
          </a:p>
          <a:p>
            <a:pPr algn="just"/>
            <a:r>
              <a:rPr lang="ru-RU" sz="2200" b="1" dirty="0" smtClean="0"/>
              <a:t>148 организаций</a:t>
            </a:r>
            <a:r>
              <a:rPr lang="ru-RU" sz="2200" dirty="0" smtClean="0"/>
              <a:t> из </a:t>
            </a:r>
            <a:r>
              <a:rPr lang="ru-RU" sz="2200" b="1" u="sng" dirty="0" smtClean="0"/>
              <a:t>40</a:t>
            </a:r>
            <a:r>
              <a:rPr lang="ru-RU" sz="2200" u="sng" dirty="0" smtClean="0"/>
              <a:t> регионов РФ</a:t>
            </a:r>
            <a:r>
              <a:rPr lang="ru-RU" sz="2200" dirty="0" smtClean="0"/>
              <a:t> и  </a:t>
            </a:r>
            <a:r>
              <a:rPr lang="ru-RU" sz="2200" b="1" u="sng" dirty="0"/>
              <a:t>5</a:t>
            </a:r>
            <a:r>
              <a:rPr lang="ru-RU" sz="2200" b="1" u="sng" dirty="0" smtClean="0"/>
              <a:t> </a:t>
            </a:r>
            <a:r>
              <a:rPr lang="ru-RU" sz="2200" u="sng" dirty="0" smtClean="0"/>
              <a:t>стран</a:t>
            </a:r>
            <a:r>
              <a:rPr lang="ru-RU" sz="2200" dirty="0" smtClean="0"/>
              <a:t> – Республик Армения, Беларусь, Казахстан, Таджикистан и Приднестровской Молдавской Республики.</a:t>
            </a:r>
          </a:p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2200" b="1" i="1" dirty="0" smtClean="0"/>
              <a:t>Организации</a:t>
            </a:r>
          </a:p>
          <a:p>
            <a:r>
              <a:rPr lang="ru-RU" sz="2000" dirty="0"/>
              <a:t>Органы управления образованием - 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19</a:t>
            </a:r>
          </a:p>
          <a:p>
            <a:r>
              <a:rPr lang="ru-RU" sz="2000" dirty="0" smtClean="0"/>
              <a:t>Центры оценки качества образования - </a:t>
            </a:r>
            <a:r>
              <a:rPr lang="ru-RU" sz="2000" b="1" dirty="0" smtClean="0">
                <a:solidFill>
                  <a:srgbClr val="FF0000"/>
                </a:solidFill>
              </a:rPr>
              <a:t>  12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Школы  – 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67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Институты повышения квалификации/развития образования  - 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</a:rPr>
              <a:t> 30</a:t>
            </a:r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sz="2000" dirty="0" smtClean="0"/>
              <a:t>Информационные и методические центры </a:t>
            </a:r>
            <a:r>
              <a:rPr lang="ru-RU" sz="2000" b="1" dirty="0" smtClean="0">
                <a:solidFill>
                  <a:srgbClr val="FF0000"/>
                </a:solidFill>
              </a:rPr>
              <a:t>- 11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Научные организации и вузы – </a:t>
            </a:r>
            <a:r>
              <a:rPr lang="ru-RU" sz="2000" b="1" dirty="0" smtClean="0">
                <a:solidFill>
                  <a:srgbClr val="FF0000"/>
                </a:solidFill>
              </a:rPr>
              <a:t>  9</a:t>
            </a:r>
          </a:p>
          <a:p>
            <a:pPr algn="just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4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741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9158288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Ближайшее мероприятие и статистика участия в мероприятиях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496" y="1131590"/>
            <a:ext cx="91085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b="1" dirty="0" smtClean="0">
                <a:solidFill>
                  <a:srgbClr val="FF0000"/>
                </a:solidFill>
              </a:rPr>
              <a:t>25 июня 2013</a:t>
            </a:r>
            <a:endParaRPr lang="ru-RU" b="1" dirty="0">
              <a:solidFill>
                <a:srgbClr val="FF0000"/>
              </a:solidFill>
            </a:endParaRPr>
          </a:p>
          <a:p>
            <a:pPr algn="just" fontAlgn="t"/>
            <a:r>
              <a:rPr lang="ru-RU" sz="2000" b="1" dirty="0" err="1" smtClean="0"/>
              <a:t>Вебинар</a:t>
            </a:r>
            <a:r>
              <a:rPr lang="ru-RU" sz="2000" b="1" dirty="0" smtClean="0"/>
              <a:t> </a:t>
            </a:r>
            <a:r>
              <a:rPr lang="ru-RU" sz="2000" b="1" dirty="0" smtClean="0"/>
              <a:t>«</a:t>
            </a:r>
            <a:r>
              <a:rPr lang="ru-RU" sz="2000" b="1" dirty="0"/>
              <a:t>Интерпретация и представление результатов ЕГЭ: важные сюжеты</a:t>
            </a:r>
            <a:r>
              <a:rPr lang="ru-RU" sz="2000" b="1" dirty="0" smtClean="0"/>
              <a:t>»</a:t>
            </a:r>
            <a:endParaRPr lang="ru-RU" sz="2000" b="1" dirty="0" smtClean="0"/>
          </a:p>
          <a:p>
            <a:pPr algn="just"/>
            <a:endParaRPr lang="ru-RU" sz="16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11934"/>
              </p:ext>
            </p:extLst>
          </p:nvPr>
        </p:nvGraphicFramePr>
        <p:xfrm>
          <a:off x="179512" y="2835374"/>
          <a:ext cx="8856984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214246"/>
                <a:gridCol w="2214246"/>
                <a:gridCol w="22142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Учебные</a:t>
                      </a:r>
                    </a:p>
                    <a:p>
                      <a:pPr algn="ctr"/>
                      <a:r>
                        <a:rPr lang="ru-RU" dirty="0" smtClean="0"/>
                        <a:t>мероприятия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Россия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Страны СНГ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Семинары и курсы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432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Вебинары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4704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Всего участников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4143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993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5136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26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88" y="123478"/>
            <a:ext cx="7610624" cy="828675"/>
          </a:xfrm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Публикации на сайте РТЦ</a:t>
            </a:r>
            <a:endParaRPr lang="ru-RU" sz="3200" dirty="0" smtClean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020272" y="388305"/>
            <a:ext cx="2079079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36900"/>
            <a:ext cx="9063855" cy="3683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2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999853"/>
            <a:ext cx="43624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5576</TotalTime>
  <Words>182</Words>
  <Application>Microsoft Office PowerPoint</Application>
  <PresentationFormat>Экран (16:9)</PresentationFormat>
  <Paragraphs>70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УЧАСТНИКИ ВЕБИНАРА СО СТОРОНЫ РТЦ</vt:lpstr>
      <vt:lpstr>МАТЕРИАЛЫ СЕМИНАРА</vt:lpstr>
      <vt:lpstr>СТАТИСТИКА УЧАСТНИКОВ ВЕБИНАРА</vt:lpstr>
      <vt:lpstr>Ближайшее мероприятие и статистика участия в мероприятиях РТЦ</vt:lpstr>
      <vt:lpstr>Публикации на сайте РТЦ</vt:lpstr>
      <vt:lpstr>СПАСИБО ЗА ВНИМАНИЕ!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228</cp:revision>
  <dcterms:created xsi:type="dcterms:W3CDTF">2011-08-25T06:09:31Z</dcterms:created>
  <dcterms:modified xsi:type="dcterms:W3CDTF">2013-05-23T16:12:20Z</dcterms:modified>
</cp:coreProperties>
</file>