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82" r:id="rId3"/>
    <p:sldId id="484" r:id="rId4"/>
    <p:sldId id="487" r:id="rId5"/>
    <p:sldId id="485" r:id="rId6"/>
    <p:sldId id="488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78" autoAdjust="0"/>
  </p:normalViewPr>
  <p:slideViewPr>
    <p:cSldViewPr>
      <p:cViewPr>
        <p:scale>
          <a:sx n="123" d="100"/>
          <a:sy n="123" d="100"/>
        </p:scale>
        <p:origin x="-9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hyperlink" Target="http://www.mamso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2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23 апреля 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059582"/>
            <a:ext cx="899998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+mn-lt"/>
                <a:cs typeface="Arial" pitchFamily="34" charset="0"/>
              </a:rPr>
              <a:t>Представление </a:t>
            </a:r>
            <a:r>
              <a:rPr lang="ru-RU" sz="28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вебинара</a:t>
            </a: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  <a:latin typeface="+mj-lt"/>
                <a:cs typeface="Arial" pitchFamily="34" charset="0"/>
              </a:rPr>
              <a:t>Оценка эффективности деятельности муниципальных образовательных систем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12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72160" y="4577088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Главная">
            <a:hlinkClick r:id="rId12" tooltip="Главная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603" y="4580148"/>
            <a:ext cx="1080120" cy="425567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 СО СТОРОНЫ РТЦ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dirty="0" smtClean="0"/>
              <a:t>ДОКЛАДЧИКИ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Болотов Виктор Александрович</a:t>
            </a:r>
            <a:r>
              <a:rPr lang="ru-RU" sz="2000" dirty="0">
                <a:solidFill>
                  <a:srgbClr val="FF0000"/>
                </a:solidFill>
              </a:rPr>
              <a:t>, вице-президент Российской академии образования, академик РАО, </a:t>
            </a:r>
            <a:r>
              <a:rPr lang="ru-RU" sz="2000" dirty="0" err="1">
                <a:solidFill>
                  <a:srgbClr val="FF0000"/>
                </a:solidFill>
              </a:rPr>
              <a:t>д.п.н</a:t>
            </a:r>
            <a:r>
              <a:rPr lang="ru-RU" sz="2000" dirty="0">
                <a:solidFill>
                  <a:srgbClr val="FF0000"/>
                </a:solidFill>
              </a:rPr>
              <a:t>.;</a:t>
            </a:r>
          </a:p>
          <a:p>
            <a:pPr algn="just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Агранович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Марк Львович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>
                <a:solidFill>
                  <a:srgbClr val="FF0000"/>
                </a:solidFill>
              </a:rPr>
              <a:t>руководитель Центра статистики и мониторинга образования </a:t>
            </a:r>
            <a:r>
              <a:rPr lang="ru-RU" sz="2000" dirty="0" smtClean="0">
                <a:solidFill>
                  <a:srgbClr val="FF0000"/>
                </a:solidFill>
              </a:rPr>
              <a:t>ФИРО, </a:t>
            </a:r>
            <a:r>
              <a:rPr lang="ru-RU" sz="2000" dirty="0">
                <a:solidFill>
                  <a:srgbClr val="FF0000"/>
                </a:solidFill>
              </a:rPr>
              <a:t>исполнительный директор некоммерческого партнерства «Межрегиональная ассоциация мониторинга и статистики образования», к. э. н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ВЕДУЩИЙ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Вальдман Игорь Александрович </a:t>
            </a:r>
            <a:r>
              <a:rPr lang="ru-RU" sz="2000" dirty="0">
                <a:solidFill>
                  <a:srgbClr val="FF0000"/>
                </a:solidFill>
              </a:rPr>
              <a:t>– директор РТЦ ИУО РАО, к.п.н.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dirty="0" smtClean="0"/>
              <a:t>РАБОТА </a:t>
            </a:r>
            <a:r>
              <a:rPr lang="ru-RU" dirty="0"/>
              <a:t>С ВОПРОСАМИ УЧАСТНИКОВ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Решетникова Оксана Александровна </a:t>
            </a:r>
            <a:r>
              <a:rPr lang="ru-RU" dirty="0">
                <a:solidFill>
                  <a:srgbClr val="FF0000"/>
                </a:solidFill>
              </a:rPr>
              <a:t>– зам. директора РТЦ ИУО РАО, к.п.н.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dirty="0" smtClean="0"/>
              <a:t>ТЕХНИЧЕСКАЯ ПОДДЕРЖКА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Иванова Екатерина Борисовна </a:t>
            </a:r>
            <a:r>
              <a:rPr lang="ru-RU" sz="2000" dirty="0" smtClean="0">
                <a:solidFill>
                  <a:srgbClr val="FF0000"/>
                </a:solidFill>
              </a:rPr>
              <a:t>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0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25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http://www.rtc-edu.ru/trainings/webinar/222</a:t>
            </a:r>
            <a:endParaRPr lang="ru-RU" sz="2400" dirty="0" smtClean="0"/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22.04.2013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146 организаций</a:t>
            </a:r>
            <a:r>
              <a:rPr lang="ru-RU" sz="2200" dirty="0" smtClean="0"/>
              <a:t> из </a:t>
            </a:r>
            <a:r>
              <a:rPr lang="ru-RU" sz="2200" b="1" u="sng" dirty="0" smtClean="0"/>
              <a:t>46</a:t>
            </a:r>
            <a:r>
              <a:rPr lang="ru-RU" sz="2200" u="sng" dirty="0" smtClean="0"/>
              <a:t> регионов РФ</a:t>
            </a:r>
            <a:r>
              <a:rPr lang="ru-RU" sz="2200" dirty="0" smtClean="0"/>
              <a:t> и  </a:t>
            </a:r>
            <a:r>
              <a:rPr lang="ru-RU" sz="2200" b="1" u="sng" dirty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Республик Армения, Беларусь, Казахстан, Таджикистан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-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61</a:t>
            </a: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000" b="1" dirty="0" smtClean="0">
                <a:solidFill>
                  <a:srgbClr val="FF0000"/>
                </a:solidFill>
              </a:rPr>
              <a:t>  29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Школы  – </a:t>
            </a:r>
            <a:r>
              <a:rPr lang="ru-RU" sz="2000" b="1" dirty="0">
                <a:solidFill>
                  <a:srgbClr val="FF0000"/>
                </a:solidFill>
              </a:rPr>
              <a:t> 26</a:t>
            </a:r>
          </a:p>
          <a:p>
            <a:r>
              <a:rPr lang="ru-RU" sz="2000" dirty="0" smtClean="0"/>
              <a:t>Институты повышения квалификации/развития образования  -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</a:rPr>
              <a:t> 23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b="1" dirty="0" smtClean="0">
                <a:solidFill>
                  <a:srgbClr val="FF0000"/>
                </a:solidFill>
              </a:rPr>
              <a:t>- 4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и вузы – </a:t>
            </a:r>
            <a:r>
              <a:rPr lang="ru-RU" sz="2000" b="1" dirty="0" smtClean="0">
                <a:solidFill>
                  <a:srgbClr val="FF0000"/>
                </a:solidFill>
              </a:rPr>
              <a:t>  3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Ближайшие мероприятия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31590"/>
            <a:ext cx="91085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14-17 мая 2013, Москва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sz="2000" b="1" dirty="0"/>
              <a:t>Учебный курс «Национальные экзамены и мониторинги учебных достижений: интерпретация и представление результатов для различных групп пользователей»</a:t>
            </a:r>
          </a:p>
          <a:p>
            <a:endParaRPr lang="ru-RU" b="1" dirty="0" smtClean="0"/>
          </a:p>
          <a:p>
            <a:pPr algn="just"/>
            <a:r>
              <a:rPr lang="ru-RU" dirty="0"/>
              <a:t>Участники курса познакомятся с методами информирования различных целевых групп о результатах оценки образовательных достижений школьников, рассмотрят на опыте различных стран реальные примеры представления результатов экзаменов и </a:t>
            </a:r>
            <a:r>
              <a:rPr lang="ru-RU" dirty="0" smtClean="0"/>
              <a:t>мониторингов.</a:t>
            </a:r>
            <a:endParaRPr lang="ru-RU" b="1" dirty="0"/>
          </a:p>
          <a:p>
            <a:pPr fontAlgn="t"/>
            <a:endParaRPr lang="ru-RU" b="1" dirty="0"/>
          </a:p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24 мая 2013</a:t>
            </a:r>
            <a:endParaRPr lang="ru-RU" b="1" dirty="0">
              <a:solidFill>
                <a:srgbClr val="FF0000"/>
              </a:solidFill>
            </a:endParaRPr>
          </a:p>
          <a:p>
            <a:pPr algn="just" fontAlgn="t"/>
            <a:r>
              <a:rPr lang="ru-RU" sz="2000" b="1" dirty="0" err="1" smtClean="0"/>
              <a:t>Вебинар</a:t>
            </a:r>
            <a:r>
              <a:rPr lang="ru-RU" sz="2000" b="1" dirty="0" smtClean="0"/>
              <a:t> «</a:t>
            </a:r>
            <a:r>
              <a:rPr lang="ru-RU" sz="2000" b="1" dirty="0"/>
              <a:t>Как оценить информационно-коммуникационную компетентность школьников?</a:t>
            </a:r>
            <a:r>
              <a:rPr lang="ru-RU" sz="2000" b="1" dirty="0" smtClean="0"/>
              <a:t>»</a:t>
            </a:r>
          </a:p>
          <a:p>
            <a:pPr algn="just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7610624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Публикации на сайте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49" y="1264280"/>
            <a:ext cx="9143216" cy="368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020272" y="388305"/>
            <a:ext cx="207907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32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5536</TotalTime>
  <Words>216</Words>
  <Application>Microsoft Office PowerPoint</Application>
  <PresentationFormat>Экран (16:9)</PresentationFormat>
  <Paragraphs>56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УЧАСТНИКИ ВЕБИНАРА СО СТОРОНЫ РТЦ</vt:lpstr>
      <vt:lpstr>МАТЕРИАЛЫ СЕМИНАРА</vt:lpstr>
      <vt:lpstr>СТАТИСТИКА УЧАСТНИКОВ ВЕБИНАРА</vt:lpstr>
      <vt:lpstr>Ближайшие мероприятия РТЦ</vt:lpstr>
      <vt:lpstr>Публикации на сайте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223</cp:revision>
  <dcterms:created xsi:type="dcterms:W3CDTF">2011-08-25T06:09:31Z</dcterms:created>
  <dcterms:modified xsi:type="dcterms:W3CDTF">2013-04-22T16:44:14Z</dcterms:modified>
</cp:coreProperties>
</file>