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17" r:id="rId2"/>
  </p:sldMasterIdLst>
  <p:notesMasterIdLst>
    <p:notesMasterId r:id="rId12"/>
  </p:notesMasterIdLst>
  <p:handoutMasterIdLst>
    <p:handoutMasterId r:id="rId13"/>
  </p:handoutMasterIdLst>
  <p:sldIdLst>
    <p:sldId id="295" r:id="rId3"/>
    <p:sldId id="282" r:id="rId4"/>
    <p:sldId id="330" r:id="rId5"/>
    <p:sldId id="325" r:id="rId6"/>
    <p:sldId id="324" r:id="rId7"/>
    <p:sldId id="316" r:id="rId8"/>
    <p:sldId id="326" r:id="rId9"/>
    <p:sldId id="328" r:id="rId10"/>
    <p:sldId id="331" r:id="rId11"/>
  </p:sldIdLst>
  <p:sldSz cx="12192000" cy="6858000"/>
  <p:notesSz cx="6761163" cy="9942513"/>
  <p:defaultTextStyle>
    <a:defPPr>
      <a:defRPr lang="ru-RU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05" autoAdjust="0"/>
  </p:normalViewPr>
  <p:slideViewPr>
    <p:cSldViewPr snapToGrid="0">
      <p:cViewPr varScale="1">
        <p:scale>
          <a:sx n="49" d="100"/>
          <a:sy n="49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C31AF-266F-41FD-AADC-D64856838E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2254A-8D49-4842-935C-393ED0BE4EC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Дети/ </a:t>
          </a:r>
          <a:br>
            <a:rPr lang="ru-RU" sz="1400" b="1" dirty="0" smtClean="0">
              <a:solidFill>
                <a:schemeClr val="bg1"/>
              </a:solidFill>
              <a:latin typeface="Cambria" pitchFamily="18" charset="0"/>
            </a:rPr>
          </a:br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Родители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8FE2C142-9D57-420C-917D-C4450CE86D85}" type="parTrans" cxnId="{9BEE8E86-993C-49BD-AF06-190B9440DD6C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08C14907-4890-4FA1-9844-C6F521435FB8}" type="sibTrans" cxnId="{9BEE8E86-993C-49BD-AF06-190B9440DD6C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B23DE86C-8BFC-4589-82ED-DABC1F3A830D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Класс/Школа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B8FF26BE-1F53-4192-8E2F-7C68D181EA42}" type="parTrans" cxnId="{528B605E-3231-4D40-8A4F-C89538BA1A43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8E8E06F3-905B-47A3-A8C9-13BE30F841C3}" type="sibTrans" cxnId="{528B605E-3231-4D40-8A4F-C89538BA1A43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75371B97-E2B8-48CA-803C-73FCC70DDBA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Муниципалитет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1EDD6C65-C0C8-4ACC-8EA1-32F872997851}" type="parTrans" cxnId="{67880A93-3A11-4ED6-AE26-44A12E6231A6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E5BDDFD4-8A4D-4641-B8D3-37648AAAAD91}" type="sibTrans" cxnId="{67880A93-3A11-4ED6-AE26-44A12E6231A6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E6A67881-D56E-441F-8732-E577EDB29B1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Регион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47DF0ABB-D330-4F77-A687-AE6B1CFCE867}" type="parTrans" cxnId="{D5893A85-62B7-46C9-B25B-56A216989CB5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DA81723D-9D0A-4740-A753-D4E20B7D3060}" type="sibTrans" cxnId="{D5893A85-62B7-46C9-B25B-56A216989CB5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77A273D5-0D0B-42D6-9360-67EFC0FB08B7}">
      <dgm:prSet custT="1"/>
      <dgm:spPr/>
      <dgm:t>
        <a:bodyPr/>
        <a:lstStyle/>
        <a:p>
          <a:pPr rtl="0"/>
          <a:r>
            <a:rPr lang="ru-RU" sz="1600" b="1" smtClean="0">
              <a:solidFill>
                <a:schemeClr val="bg1"/>
              </a:solidFill>
              <a:latin typeface="Cambria" pitchFamily="18" charset="0"/>
            </a:rPr>
            <a:t>Федерация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DE459A3A-824C-41E1-9EE1-76BB1F6B79C3}" type="parTrans" cxnId="{721610D3-328B-4BAA-98A2-EE8A68A5612B}">
      <dgm:prSet/>
      <dgm:spPr/>
      <dgm:t>
        <a:bodyPr/>
        <a:lstStyle/>
        <a:p>
          <a:endParaRPr lang="ru-RU"/>
        </a:p>
      </dgm:t>
    </dgm:pt>
    <dgm:pt modelId="{72CF9E1D-EF41-462D-BB7F-82756CA3C2DD}" type="sibTrans" cxnId="{721610D3-328B-4BAA-98A2-EE8A68A5612B}">
      <dgm:prSet/>
      <dgm:spPr/>
      <dgm:t>
        <a:bodyPr/>
        <a:lstStyle/>
        <a:p>
          <a:endParaRPr lang="ru-RU"/>
        </a:p>
      </dgm:t>
    </dgm:pt>
    <dgm:pt modelId="{0DE0B247-92D7-4B8C-B06F-53C5FD18298C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2D3E93"/>
              </a:solidFill>
              <a:latin typeface="Cambria" pitchFamily="18" charset="0"/>
            </a:rPr>
            <a:t>Совершенствование образовательных программ, методик, технологий обучения</a:t>
          </a:r>
          <a:endParaRPr lang="ru-RU" sz="1600" b="1" dirty="0">
            <a:solidFill>
              <a:srgbClr val="2D3E93"/>
            </a:solidFill>
            <a:latin typeface="Cambria" pitchFamily="18" charset="0"/>
          </a:endParaRPr>
        </a:p>
      </dgm:t>
    </dgm:pt>
    <dgm:pt modelId="{099D502A-757E-41BD-B9A3-3B1A57F078B8}" type="parTrans" cxnId="{5DDB4D02-15D5-466B-A196-C92701CA9970}">
      <dgm:prSet/>
      <dgm:spPr/>
      <dgm:t>
        <a:bodyPr/>
        <a:lstStyle/>
        <a:p>
          <a:endParaRPr lang="ru-RU"/>
        </a:p>
      </dgm:t>
    </dgm:pt>
    <dgm:pt modelId="{B524BBF7-5BF0-4CDB-8DC2-4941051CB35C}" type="sibTrans" cxnId="{5DDB4D02-15D5-466B-A196-C92701CA9970}">
      <dgm:prSet/>
      <dgm:spPr/>
      <dgm:t>
        <a:bodyPr/>
        <a:lstStyle/>
        <a:p>
          <a:endParaRPr lang="ru-RU"/>
        </a:p>
      </dgm:t>
    </dgm:pt>
    <dgm:pt modelId="{CE838728-3660-4AE4-A9EA-FA87AA798F99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2D3E93"/>
              </a:solidFill>
              <a:latin typeface="Cambria" pitchFamily="18" charset="0"/>
            </a:rPr>
            <a:t>Адресная работа с образовательными организациями и учителями</a:t>
          </a:r>
          <a:endParaRPr lang="ru-RU" sz="1600" b="1" dirty="0">
            <a:solidFill>
              <a:srgbClr val="2D3E93"/>
            </a:solidFill>
            <a:latin typeface="Cambria" pitchFamily="18" charset="0"/>
          </a:endParaRPr>
        </a:p>
      </dgm:t>
    </dgm:pt>
    <dgm:pt modelId="{DE715700-0E7C-403F-8025-DFE5D197E359}" type="parTrans" cxnId="{253CC26E-A8C2-4980-9855-3E937942978B}">
      <dgm:prSet/>
      <dgm:spPr/>
      <dgm:t>
        <a:bodyPr/>
        <a:lstStyle/>
        <a:p>
          <a:endParaRPr lang="ru-RU"/>
        </a:p>
      </dgm:t>
    </dgm:pt>
    <dgm:pt modelId="{EEDF817E-08D9-4CC8-B68B-BC8D98695DEF}" type="sibTrans" cxnId="{253CC26E-A8C2-4980-9855-3E937942978B}">
      <dgm:prSet/>
      <dgm:spPr/>
      <dgm:t>
        <a:bodyPr/>
        <a:lstStyle/>
        <a:p>
          <a:endParaRPr lang="ru-RU"/>
        </a:p>
      </dgm:t>
    </dgm:pt>
    <dgm:pt modelId="{7C904853-D0FE-4F64-9EA4-7C20EBF2A751}">
      <dgm:prSet custT="1"/>
      <dgm:spPr/>
      <dgm:t>
        <a:bodyPr/>
        <a:lstStyle/>
        <a:p>
          <a:pPr rtl="0"/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22385271-8283-4E2D-847C-58A1461AFCEB}" type="parTrans" cxnId="{E5116455-0656-49F7-83C7-16D45D94C4E9}">
      <dgm:prSet/>
      <dgm:spPr/>
      <dgm:t>
        <a:bodyPr/>
        <a:lstStyle/>
        <a:p>
          <a:endParaRPr lang="ru-RU"/>
        </a:p>
      </dgm:t>
    </dgm:pt>
    <dgm:pt modelId="{12DB50F2-8649-49DC-AEC0-31C4B75DFD97}" type="sibTrans" cxnId="{E5116455-0656-49F7-83C7-16D45D94C4E9}">
      <dgm:prSet/>
      <dgm:spPr/>
      <dgm:t>
        <a:bodyPr/>
        <a:lstStyle/>
        <a:p>
          <a:endParaRPr lang="ru-RU"/>
        </a:p>
      </dgm:t>
    </dgm:pt>
    <dgm:pt modelId="{AD100E32-EC64-4A68-A3DF-1136360F502B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4BDF2DB6-9143-4CE3-A76C-4FF22DCF1429}" type="parTrans" cxnId="{F1E55464-47DD-47E6-A4DA-A51754FBB310}">
      <dgm:prSet/>
      <dgm:spPr/>
      <dgm:t>
        <a:bodyPr/>
        <a:lstStyle/>
        <a:p>
          <a:endParaRPr lang="ru-RU"/>
        </a:p>
      </dgm:t>
    </dgm:pt>
    <dgm:pt modelId="{4F0BA7E1-4336-40DF-B21B-EFE71E7D60E6}" type="sibTrans" cxnId="{F1E55464-47DD-47E6-A4DA-A51754FBB310}">
      <dgm:prSet/>
      <dgm:spPr/>
      <dgm:t>
        <a:bodyPr/>
        <a:lstStyle/>
        <a:p>
          <a:endParaRPr lang="ru-RU"/>
        </a:p>
      </dgm:t>
    </dgm:pt>
    <dgm:pt modelId="{7648C336-20E6-447E-844F-251027C9C75C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7E297A0B-FF78-4EA5-B86E-8EA9883557B0}" type="parTrans" cxnId="{FA13A5A3-711B-41F1-8E8F-2F4117367090}">
      <dgm:prSet/>
      <dgm:spPr/>
      <dgm:t>
        <a:bodyPr/>
        <a:lstStyle/>
        <a:p>
          <a:endParaRPr lang="ru-RU"/>
        </a:p>
      </dgm:t>
    </dgm:pt>
    <dgm:pt modelId="{0BB44481-0E43-4C78-A230-1C12E5012739}" type="sibTrans" cxnId="{FA13A5A3-711B-41F1-8E8F-2F4117367090}">
      <dgm:prSet/>
      <dgm:spPr/>
      <dgm:t>
        <a:bodyPr/>
        <a:lstStyle/>
        <a:p>
          <a:endParaRPr lang="ru-RU"/>
        </a:p>
      </dgm:t>
    </dgm:pt>
    <dgm:pt modelId="{2CF52EF9-E293-4948-BB84-BE8466E972D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2D3E93"/>
              </a:solidFill>
              <a:latin typeface="Cambria" pitchFamily="18" charset="0"/>
            </a:rPr>
            <a:t>Обеспечение методического и аналитического сопровождения процедур</a:t>
          </a:r>
          <a:endParaRPr lang="ru-RU" sz="1600" b="1" dirty="0">
            <a:solidFill>
              <a:srgbClr val="2D3E93"/>
            </a:solidFill>
            <a:latin typeface="Cambria" pitchFamily="18" charset="0"/>
          </a:endParaRPr>
        </a:p>
      </dgm:t>
    </dgm:pt>
    <dgm:pt modelId="{0F0D1B45-F500-4A79-A875-07E14EF5EEA9}" type="parTrans" cxnId="{F26E968A-6F78-4D84-B54B-497EEEF838D0}">
      <dgm:prSet/>
      <dgm:spPr/>
      <dgm:t>
        <a:bodyPr/>
        <a:lstStyle/>
        <a:p>
          <a:endParaRPr lang="ru-RU"/>
        </a:p>
      </dgm:t>
    </dgm:pt>
    <dgm:pt modelId="{FFF282D3-2FE5-4FAD-9A82-BF3BC5475025}" type="sibTrans" cxnId="{F26E968A-6F78-4D84-B54B-497EEEF838D0}">
      <dgm:prSet/>
      <dgm:spPr/>
      <dgm:t>
        <a:bodyPr/>
        <a:lstStyle/>
        <a:p>
          <a:endParaRPr lang="ru-RU"/>
        </a:p>
      </dgm:t>
    </dgm:pt>
    <dgm:pt modelId="{E6F0937E-52D6-4551-958E-E7160C61932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2D3E93"/>
              </a:solidFill>
              <a:latin typeface="Cambria" pitchFamily="18" charset="0"/>
            </a:rPr>
            <a:t>Развитие модели ОСОКО</a:t>
          </a:r>
          <a:endParaRPr lang="ru-RU" sz="1600" b="1" dirty="0">
            <a:solidFill>
              <a:srgbClr val="2D3E93"/>
            </a:solidFill>
            <a:latin typeface="Cambria" pitchFamily="18" charset="0"/>
          </a:endParaRPr>
        </a:p>
      </dgm:t>
    </dgm:pt>
    <dgm:pt modelId="{182A4E15-EDD3-476B-85AF-F4BC6FB77646}" type="parTrans" cxnId="{3AB6C9AE-D165-45CB-A21A-BD3857FE2626}">
      <dgm:prSet/>
      <dgm:spPr/>
      <dgm:t>
        <a:bodyPr/>
        <a:lstStyle/>
        <a:p>
          <a:endParaRPr lang="ru-RU"/>
        </a:p>
      </dgm:t>
    </dgm:pt>
    <dgm:pt modelId="{2973CA65-3407-4974-8DD7-89228913B9C1}" type="sibTrans" cxnId="{3AB6C9AE-D165-45CB-A21A-BD3857FE2626}">
      <dgm:prSet/>
      <dgm:spPr/>
      <dgm:t>
        <a:bodyPr/>
        <a:lstStyle/>
        <a:p>
          <a:endParaRPr lang="ru-RU"/>
        </a:p>
      </dgm:t>
    </dgm:pt>
    <dgm:pt modelId="{C1E5DF06-B712-459B-B190-C0920B29D5D5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Индивидуальная образовательная траектория</a:t>
          </a:r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5238B5F8-E189-40DC-9441-0D261921C304}" type="sibTrans" cxnId="{48823BA8-EA17-4681-A45C-382DCBACD75F}">
      <dgm:prSet/>
      <dgm:spPr/>
      <dgm:t>
        <a:bodyPr/>
        <a:lstStyle/>
        <a:p>
          <a:endParaRPr lang="ru-RU"/>
        </a:p>
      </dgm:t>
    </dgm:pt>
    <dgm:pt modelId="{43DC87B1-6462-47BD-BDE4-5AF232C1BEB7}" type="parTrans" cxnId="{48823BA8-EA17-4681-A45C-382DCBACD75F}">
      <dgm:prSet/>
      <dgm:spPr/>
      <dgm:t>
        <a:bodyPr/>
        <a:lstStyle/>
        <a:p>
          <a:endParaRPr lang="ru-RU"/>
        </a:p>
      </dgm:t>
    </dgm:pt>
    <dgm:pt modelId="{022D5B4C-0A2B-4238-A694-D1885EF7A7B1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Возможность выбора образовательной программы и образовательной организации</a:t>
          </a:r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64765D6A-EBC0-42D4-AB83-7E95D5FF80F1}" type="sibTrans" cxnId="{4452A117-EF81-4E94-85EF-34E869D2D7D0}">
      <dgm:prSet/>
      <dgm:spPr/>
      <dgm:t>
        <a:bodyPr/>
        <a:lstStyle/>
        <a:p>
          <a:endParaRPr lang="ru-RU"/>
        </a:p>
      </dgm:t>
    </dgm:pt>
    <dgm:pt modelId="{2C2AF10E-11B8-48FA-9A36-FFE7B1FAD7DD}" type="parTrans" cxnId="{4452A117-EF81-4E94-85EF-34E869D2D7D0}">
      <dgm:prSet/>
      <dgm:spPr/>
      <dgm:t>
        <a:bodyPr/>
        <a:lstStyle/>
        <a:p>
          <a:endParaRPr lang="ru-RU"/>
        </a:p>
      </dgm:t>
    </dgm:pt>
    <dgm:pt modelId="{E41DACD0-08E5-4C64-9227-D5A218743E9A}">
      <dgm:prSet custT="1"/>
      <dgm:spPr/>
      <dgm:t>
        <a:bodyPr/>
        <a:lstStyle/>
        <a:p>
          <a:pPr rtl="0"/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16E4E5A7-AC50-4E4A-BB7C-0E57DBA02B9F}" type="parTrans" cxnId="{F2E6CC0C-5FF8-4B05-BC83-6D31CFF2AC76}">
      <dgm:prSet/>
      <dgm:spPr/>
      <dgm:t>
        <a:bodyPr/>
        <a:lstStyle/>
        <a:p>
          <a:endParaRPr lang="ru-RU"/>
        </a:p>
      </dgm:t>
    </dgm:pt>
    <dgm:pt modelId="{295BDF07-3B76-4F7E-8EFC-5F9AF791DD21}" type="sibTrans" cxnId="{F2E6CC0C-5FF8-4B05-BC83-6D31CFF2AC76}">
      <dgm:prSet/>
      <dgm:spPr/>
      <dgm:t>
        <a:bodyPr/>
        <a:lstStyle/>
        <a:p>
          <a:endParaRPr lang="ru-RU"/>
        </a:p>
      </dgm:t>
    </dgm:pt>
    <dgm:pt modelId="{2F1B70F7-E939-489E-ACA7-5F0E651A9360}">
      <dgm:prSet custT="1"/>
      <dgm:spPr/>
      <dgm:t>
        <a:bodyPr/>
        <a:lstStyle/>
        <a:p>
          <a:pPr rtl="0"/>
          <a:endParaRPr lang="ru-RU" sz="1000" b="1" dirty="0">
            <a:solidFill>
              <a:srgbClr val="2D3E93"/>
            </a:solidFill>
            <a:latin typeface="Cambria" pitchFamily="18" charset="0"/>
          </a:endParaRPr>
        </a:p>
      </dgm:t>
    </dgm:pt>
    <dgm:pt modelId="{75A2924B-08A2-4FEB-94BA-7E5A7E854822}" type="parTrans" cxnId="{D6C0A357-D8A8-4138-BB7D-40FB1CB2683B}">
      <dgm:prSet/>
      <dgm:spPr/>
      <dgm:t>
        <a:bodyPr/>
        <a:lstStyle/>
        <a:p>
          <a:endParaRPr lang="ru-RU"/>
        </a:p>
      </dgm:t>
    </dgm:pt>
    <dgm:pt modelId="{AE42CACC-DA4C-44AF-A29F-C09F717E25B7}" type="sibTrans" cxnId="{D6C0A357-D8A8-4138-BB7D-40FB1CB2683B}">
      <dgm:prSet/>
      <dgm:spPr/>
      <dgm:t>
        <a:bodyPr/>
        <a:lstStyle/>
        <a:p>
          <a:endParaRPr lang="ru-RU"/>
        </a:p>
      </dgm:t>
    </dgm:pt>
    <dgm:pt modelId="{F3A83EBF-4F91-4A9F-AFC0-8C60B43B336E}">
      <dgm:prSet custT="1"/>
      <dgm:spPr/>
      <dgm:t>
        <a:bodyPr/>
        <a:lstStyle/>
        <a:p>
          <a:pPr rtl="0"/>
          <a:endParaRPr lang="ru-RU" sz="1000" b="1" dirty="0">
            <a:solidFill>
              <a:srgbClr val="2D3E93"/>
            </a:solidFill>
            <a:latin typeface="Cambria" pitchFamily="18" charset="0"/>
          </a:endParaRPr>
        </a:p>
      </dgm:t>
    </dgm:pt>
    <dgm:pt modelId="{CDEE103C-1DC8-460A-A9C4-097B16365775}" type="parTrans" cxnId="{C018D1FA-6F35-48B0-AB32-FFE1E7334DA9}">
      <dgm:prSet/>
      <dgm:spPr/>
      <dgm:t>
        <a:bodyPr/>
        <a:lstStyle/>
        <a:p>
          <a:endParaRPr lang="ru-RU"/>
        </a:p>
      </dgm:t>
    </dgm:pt>
    <dgm:pt modelId="{46A1F4E3-5A5F-4B2C-81A1-715638E2AD00}" type="sibTrans" cxnId="{C018D1FA-6F35-48B0-AB32-FFE1E7334DA9}">
      <dgm:prSet/>
      <dgm:spPr/>
      <dgm:t>
        <a:bodyPr/>
        <a:lstStyle/>
        <a:p>
          <a:endParaRPr lang="ru-RU"/>
        </a:p>
      </dgm:t>
    </dgm:pt>
    <dgm:pt modelId="{F27D1192-C2C4-48C5-B9BD-763D751A53C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D3E93"/>
              </a:solidFill>
              <a:latin typeface="Cambria" pitchFamily="18" charset="0"/>
            </a:rPr>
            <a:t> Самооценка профессиональной деятельности</a:t>
          </a:r>
          <a:endParaRPr lang="ru-RU" sz="1400" b="1" dirty="0">
            <a:solidFill>
              <a:srgbClr val="2D3E93"/>
            </a:solidFill>
            <a:latin typeface="Cambria" pitchFamily="18" charset="0"/>
          </a:endParaRPr>
        </a:p>
      </dgm:t>
    </dgm:pt>
    <dgm:pt modelId="{05E26580-84DB-4FCC-A792-BC03CF5BCE3B}" type="parTrans" cxnId="{57EE6AF9-0FBF-459D-B6BA-7C35EC331A49}">
      <dgm:prSet/>
      <dgm:spPr/>
      <dgm:t>
        <a:bodyPr/>
        <a:lstStyle/>
        <a:p>
          <a:endParaRPr lang="ru-RU"/>
        </a:p>
      </dgm:t>
    </dgm:pt>
    <dgm:pt modelId="{402D3847-658E-445E-99D0-4A2B1DB64A39}" type="sibTrans" cxnId="{57EE6AF9-0FBF-459D-B6BA-7C35EC331A49}">
      <dgm:prSet/>
      <dgm:spPr/>
      <dgm:t>
        <a:bodyPr/>
        <a:lstStyle/>
        <a:p>
          <a:endParaRPr lang="ru-RU"/>
        </a:p>
      </dgm:t>
    </dgm:pt>
    <dgm:pt modelId="{2ACF5DC0-617B-4AAA-ADBC-3B6EFEFA1B9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D3E93"/>
              </a:solidFill>
              <a:latin typeface="Cambria" pitchFamily="18" charset="0"/>
            </a:rPr>
            <a:t>Формирование направлений совершенствования</a:t>
          </a:r>
          <a:endParaRPr lang="ru-RU" sz="1400" b="1" dirty="0">
            <a:solidFill>
              <a:srgbClr val="2D3E93"/>
            </a:solidFill>
            <a:latin typeface="Cambria" pitchFamily="18" charset="0"/>
          </a:endParaRPr>
        </a:p>
      </dgm:t>
    </dgm:pt>
    <dgm:pt modelId="{FC27F514-B671-4AF3-A067-4730D193C3F0}" type="parTrans" cxnId="{EEDF133F-BDF6-450C-B6F0-BBC1F9D17778}">
      <dgm:prSet/>
      <dgm:spPr/>
      <dgm:t>
        <a:bodyPr/>
        <a:lstStyle/>
        <a:p>
          <a:endParaRPr lang="ru-RU"/>
        </a:p>
      </dgm:t>
    </dgm:pt>
    <dgm:pt modelId="{91EC10EB-B4C5-4360-985C-D50FC1695CFD}" type="sibTrans" cxnId="{EEDF133F-BDF6-450C-B6F0-BBC1F9D17778}">
      <dgm:prSet/>
      <dgm:spPr/>
      <dgm:t>
        <a:bodyPr/>
        <a:lstStyle/>
        <a:p>
          <a:endParaRPr lang="ru-RU"/>
        </a:p>
      </dgm:t>
    </dgm:pt>
    <dgm:pt modelId="{7489F93F-4CF8-4413-AB5F-1FDEDBFAAD46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1A4BEB66-C861-46EB-BDCE-47965DE5D1C9}" type="parTrans" cxnId="{230ED6B2-EEC5-4CBB-A45F-9FE6469A3E53}">
      <dgm:prSet/>
      <dgm:spPr/>
      <dgm:t>
        <a:bodyPr/>
        <a:lstStyle/>
        <a:p>
          <a:endParaRPr lang="en-US"/>
        </a:p>
      </dgm:t>
    </dgm:pt>
    <dgm:pt modelId="{1119DF88-CAAA-4085-9E67-A176713235F6}" type="sibTrans" cxnId="{230ED6B2-EEC5-4CBB-A45F-9FE6469A3E53}">
      <dgm:prSet/>
      <dgm:spPr/>
      <dgm:t>
        <a:bodyPr/>
        <a:lstStyle/>
        <a:p>
          <a:endParaRPr lang="en-US"/>
        </a:p>
      </dgm:t>
    </dgm:pt>
    <dgm:pt modelId="{513418AD-78A1-4908-B963-33070C5A7561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3FA3208E-4631-4CA9-9584-7D571BD3C3F0}" type="parTrans" cxnId="{6DCB4CA5-934E-40E2-8986-55E85BE3915F}">
      <dgm:prSet/>
      <dgm:spPr/>
      <dgm:t>
        <a:bodyPr/>
        <a:lstStyle/>
        <a:p>
          <a:endParaRPr lang="en-US"/>
        </a:p>
      </dgm:t>
    </dgm:pt>
    <dgm:pt modelId="{DC695BF4-8F11-4517-92AD-471B1D888FE7}" type="sibTrans" cxnId="{6DCB4CA5-934E-40E2-8986-55E85BE3915F}">
      <dgm:prSet/>
      <dgm:spPr/>
      <dgm:t>
        <a:bodyPr/>
        <a:lstStyle/>
        <a:p>
          <a:endParaRPr lang="en-US"/>
        </a:p>
      </dgm:t>
    </dgm:pt>
    <dgm:pt modelId="{7072123C-6B52-408A-AC90-AC3A522A12C1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DCFE74AD-D85D-4914-AEA2-E64A27789225}" type="parTrans" cxnId="{6BD89F69-0510-45AB-AB92-97015015EAEA}">
      <dgm:prSet/>
      <dgm:spPr/>
      <dgm:t>
        <a:bodyPr/>
        <a:lstStyle/>
        <a:p>
          <a:endParaRPr lang="en-US"/>
        </a:p>
      </dgm:t>
    </dgm:pt>
    <dgm:pt modelId="{F83C4CCA-C1C9-408A-A787-CD76B5490DF5}" type="sibTrans" cxnId="{6BD89F69-0510-45AB-AB92-97015015EAEA}">
      <dgm:prSet/>
      <dgm:spPr/>
      <dgm:t>
        <a:bodyPr/>
        <a:lstStyle/>
        <a:p>
          <a:endParaRPr lang="en-US"/>
        </a:p>
      </dgm:t>
    </dgm:pt>
    <dgm:pt modelId="{9582AF07-E0F1-4E9F-9F2D-23CA3F573DBC}" type="pres">
      <dgm:prSet presAssocID="{D3EC31AF-266F-41FD-AADC-D64856838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2146B-8540-42B9-B104-E2A56769BDC2}" type="pres">
      <dgm:prSet presAssocID="{DB72254A-8D49-4842-935C-393ED0BE4EC4}" presName="composite" presStyleCnt="0"/>
      <dgm:spPr/>
      <dgm:t>
        <a:bodyPr/>
        <a:lstStyle/>
        <a:p>
          <a:endParaRPr lang="ru-RU"/>
        </a:p>
      </dgm:t>
    </dgm:pt>
    <dgm:pt modelId="{1A05221B-D2A9-4D93-B312-8A5A1280E7EF}" type="pres">
      <dgm:prSet presAssocID="{DB72254A-8D49-4842-935C-393ED0BE4EC4}" presName="parTx" presStyleLbl="alignNode1" presStyleIdx="0" presStyleCnt="5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AE35F-51BF-47E9-BDC2-C08C059AF2C8}" type="pres">
      <dgm:prSet presAssocID="{DB72254A-8D49-4842-935C-393ED0BE4EC4}" presName="desTx" presStyleLbl="alignAccFollowNode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12091-CA3B-4A8B-AFD5-7382721E6CE9}" type="pres">
      <dgm:prSet presAssocID="{08C14907-4890-4FA1-9844-C6F521435FB8}" presName="space" presStyleCnt="0"/>
      <dgm:spPr/>
      <dgm:t>
        <a:bodyPr/>
        <a:lstStyle/>
        <a:p>
          <a:endParaRPr lang="ru-RU"/>
        </a:p>
      </dgm:t>
    </dgm:pt>
    <dgm:pt modelId="{56107B7D-DC97-4810-8207-07371D0BE01A}" type="pres">
      <dgm:prSet presAssocID="{B23DE86C-8BFC-4589-82ED-DABC1F3A830D}" presName="composite" presStyleCnt="0"/>
      <dgm:spPr/>
      <dgm:t>
        <a:bodyPr/>
        <a:lstStyle/>
        <a:p>
          <a:endParaRPr lang="ru-RU"/>
        </a:p>
      </dgm:t>
    </dgm:pt>
    <dgm:pt modelId="{3DEA7CC0-3965-4FE8-B8F0-B8CDC724EC0C}" type="pres">
      <dgm:prSet presAssocID="{B23DE86C-8BFC-4589-82ED-DABC1F3A830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A656D-518C-4468-902D-8EFB00F44A1D}" type="pres">
      <dgm:prSet presAssocID="{B23DE86C-8BFC-4589-82ED-DABC1F3A830D}" presName="desTx" presStyleLbl="alignAccFollowNode1" presStyleIdx="1" presStyleCnt="5" custLinFactNeighborX="-838" custLinFactNeighborY="-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F692-B62C-405C-A302-648CD3DD124A}" type="pres">
      <dgm:prSet presAssocID="{8E8E06F3-905B-47A3-A8C9-13BE30F841C3}" presName="space" presStyleCnt="0"/>
      <dgm:spPr/>
      <dgm:t>
        <a:bodyPr/>
        <a:lstStyle/>
        <a:p>
          <a:endParaRPr lang="ru-RU"/>
        </a:p>
      </dgm:t>
    </dgm:pt>
    <dgm:pt modelId="{83A88189-4F94-474C-B965-577C9FAE80ED}" type="pres">
      <dgm:prSet presAssocID="{75371B97-E2B8-48CA-803C-73FCC70DDBA3}" presName="composite" presStyleCnt="0"/>
      <dgm:spPr/>
      <dgm:t>
        <a:bodyPr/>
        <a:lstStyle/>
        <a:p>
          <a:endParaRPr lang="ru-RU"/>
        </a:p>
      </dgm:t>
    </dgm:pt>
    <dgm:pt modelId="{1202AE16-A68D-4386-86B5-6224FFD40495}" type="pres">
      <dgm:prSet presAssocID="{75371B97-E2B8-48CA-803C-73FCC70DDBA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56A4-DBB4-4C5C-A90E-5FE4E6F7A75A}" type="pres">
      <dgm:prSet presAssocID="{75371B97-E2B8-48CA-803C-73FCC70DDBA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747ED-F711-4570-A9FE-A169AC627268}" type="pres">
      <dgm:prSet presAssocID="{E5BDDFD4-8A4D-4641-B8D3-37648AAAAD91}" presName="space" presStyleCnt="0"/>
      <dgm:spPr/>
      <dgm:t>
        <a:bodyPr/>
        <a:lstStyle/>
        <a:p>
          <a:endParaRPr lang="ru-RU"/>
        </a:p>
      </dgm:t>
    </dgm:pt>
    <dgm:pt modelId="{2EFEB9B3-AE34-42CB-9BB8-AC314E11C6BC}" type="pres">
      <dgm:prSet presAssocID="{E6A67881-D56E-441F-8732-E577EDB29B12}" presName="composite" presStyleCnt="0"/>
      <dgm:spPr/>
      <dgm:t>
        <a:bodyPr/>
        <a:lstStyle/>
        <a:p>
          <a:endParaRPr lang="ru-RU"/>
        </a:p>
      </dgm:t>
    </dgm:pt>
    <dgm:pt modelId="{0058134A-9EF2-4A80-9447-61D7E77C5F12}" type="pres">
      <dgm:prSet presAssocID="{E6A67881-D56E-441F-8732-E577EDB29B1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06245-39D6-4385-B4E7-EDF3580FBBAA}" type="pres">
      <dgm:prSet presAssocID="{E6A67881-D56E-441F-8732-E577EDB29B12}" presName="desTx" presStyleLbl="alignAccFollowNode1" presStyleIdx="3" presStyleCnt="5" custScaleX="116608" custLinFactNeighborX="33" custLinFactNeighborY="-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3309-6C12-4E55-BE33-D0A814290364}" type="pres">
      <dgm:prSet presAssocID="{DA81723D-9D0A-4740-A753-D4E20B7D3060}" presName="space" presStyleCnt="0"/>
      <dgm:spPr/>
      <dgm:t>
        <a:bodyPr/>
        <a:lstStyle/>
        <a:p>
          <a:endParaRPr lang="ru-RU"/>
        </a:p>
      </dgm:t>
    </dgm:pt>
    <dgm:pt modelId="{0D0C35E6-A506-4DEA-ABB5-176B8EFED0E6}" type="pres">
      <dgm:prSet presAssocID="{77A273D5-0D0B-42D6-9360-67EFC0FB08B7}" presName="composite" presStyleCnt="0"/>
      <dgm:spPr/>
      <dgm:t>
        <a:bodyPr/>
        <a:lstStyle/>
        <a:p>
          <a:endParaRPr lang="ru-RU"/>
        </a:p>
      </dgm:t>
    </dgm:pt>
    <dgm:pt modelId="{B69E8CE1-EBFD-4719-93C4-382CA090D453}" type="pres">
      <dgm:prSet presAssocID="{77A273D5-0D0B-42D6-9360-67EFC0FB08B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BC29-B93B-4399-A19B-801BA353AF07}" type="pres">
      <dgm:prSet presAssocID="{77A273D5-0D0B-42D6-9360-67EFC0FB08B7}" presName="desTx" presStyleLbl="alignAccFollowNode1" presStyleIdx="4" presStyleCnt="5" custLinFactNeighborX="-920" custLinFactNeighborY="1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35E7C-9970-401C-BDE8-5DB197035F5D}" type="presOf" srcId="{2ACF5DC0-617B-4AAA-ADBC-3B6EFEFA1B91}" destId="{A92AE35F-51BF-47E9-BDC2-C08C059AF2C8}" srcOrd="0" destOrd="6" presId="urn:microsoft.com/office/officeart/2005/8/layout/hList1"/>
    <dgm:cxn modelId="{AAD9F967-46CD-45BD-ABE5-575C1B3DE38D}" type="presOf" srcId="{DB72254A-8D49-4842-935C-393ED0BE4EC4}" destId="{1A05221B-D2A9-4D93-B312-8A5A1280E7EF}" srcOrd="0" destOrd="0" presId="urn:microsoft.com/office/officeart/2005/8/layout/hList1"/>
    <dgm:cxn modelId="{D6C0A357-D8A8-4138-BB7D-40FB1CB2683B}" srcId="{DB72254A-8D49-4842-935C-393ED0BE4EC4}" destId="{2F1B70F7-E939-489E-ACA7-5F0E651A9360}" srcOrd="3" destOrd="0" parTransId="{75A2924B-08A2-4FEB-94BA-7E5A7E854822}" sibTransId="{AE42CACC-DA4C-44AF-A29F-C09F717E25B7}"/>
    <dgm:cxn modelId="{DBAA662D-77E9-48D3-A36E-1088CD78B326}" type="presOf" srcId="{7648C336-20E6-447E-844F-251027C9C75C}" destId="{354ABC29-B93B-4399-A19B-801BA353AF07}" srcOrd="0" destOrd="1" presId="urn:microsoft.com/office/officeart/2005/8/layout/hList1"/>
    <dgm:cxn modelId="{F26E968A-6F78-4D84-B54B-497EEEF838D0}" srcId="{77A273D5-0D0B-42D6-9360-67EFC0FB08B7}" destId="{2CF52EF9-E293-4948-BB84-BE8466E972D0}" srcOrd="5" destOrd="0" parTransId="{0F0D1B45-F500-4A79-A875-07E14EF5EEA9}" sibTransId="{FFF282D3-2FE5-4FAD-9A82-BF3BC5475025}"/>
    <dgm:cxn modelId="{D5893A85-62B7-46C9-B25B-56A216989CB5}" srcId="{D3EC31AF-266F-41FD-AADC-D64856838E52}" destId="{E6A67881-D56E-441F-8732-E577EDB29B12}" srcOrd="3" destOrd="0" parTransId="{47DF0ABB-D330-4F77-A687-AE6B1CFCE867}" sibTransId="{DA81723D-9D0A-4740-A753-D4E20B7D3060}"/>
    <dgm:cxn modelId="{4452A117-EF81-4E94-85EF-34E869D2D7D0}" srcId="{DB72254A-8D49-4842-935C-393ED0BE4EC4}" destId="{022D5B4C-0A2B-4238-A694-D1885EF7A7B1}" srcOrd="1" destOrd="0" parTransId="{2C2AF10E-11B8-48FA-9A36-FFE7B1FAD7DD}" sibTransId="{64765D6A-EBC0-42D4-AB83-7E95D5FF80F1}"/>
    <dgm:cxn modelId="{33FE7EFF-28C6-4964-A24D-2A56C6A2360D}" type="presOf" srcId="{E6A67881-D56E-441F-8732-E577EDB29B12}" destId="{0058134A-9EF2-4A80-9447-61D7E77C5F12}" srcOrd="0" destOrd="0" presId="urn:microsoft.com/office/officeart/2005/8/layout/hList1"/>
    <dgm:cxn modelId="{CD7BB7FC-E14F-42DB-B1B6-53C2B7EC4C4E}" type="presOf" srcId="{7C904853-D0FE-4F64-9EA4-7C20EBF2A751}" destId="{1BC06245-39D6-4385-B4E7-EDF3580FBBAA}" srcOrd="0" destOrd="0" presId="urn:microsoft.com/office/officeart/2005/8/layout/hList1"/>
    <dgm:cxn modelId="{EEDF133F-BDF6-450C-B6F0-BBC1F9D17778}" srcId="{DB72254A-8D49-4842-935C-393ED0BE4EC4}" destId="{2ACF5DC0-617B-4AAA-ADBC-3B6EFEFA1B91}" srcOrd="6" destOrd="0" parTransId="{FC27F514-B671-4AF3-A067-4730D193C3F0}" sibTransId="{91EC10EB-B4C5-4360-985C-D50FC1695CFD}"/>
    <dgm:cxn modelId="{C2A03490-3FF3-4BFA-BB05-2DD565FDB548}" type="presOf" srcId="{AD100E32-EC64-4A68-A3DF-1136360F502B}" destId="{354ABC29-B93B-4399-A19B-801BA353AF07}" srcOrd="0" destOrd="0" presId="urn:microsoft.com/office/officeart/2005/8/layout/hList1"/>
    <dgm:cxn modelId="{1405FB77-2662-4DF1-9525-BBEE0CCDA976}" type="presOf" srcId="{C1E5DF06-B712-459B-B190-C0920B29D5D5}" destId="{A92AE35F-51BF-47E9-BDC2-C08C059AF2C8}" srcOrd="0" destOrd="0" presId="urn:microsoft.com/office/officeart/2005/8/layout/hList1"/>
    <dgm:cxn modelId="{B71CA1F0-FF4B-4CE6-9709-1E8D8B4555DB}" type="presOf" srcId="{B23DE86C-8BFC-4589-82ED-DABC1F3A830D}" destId="{3DEA7CC0-3965-4FE8-B8F0-B8CDC724EC0C}" srcOrd="0" destOrd="0" presId="urn:microsoft.com/office/officeart/2005/8/layout/hList1"/>
    <dgm:cxn modelId="{F1E55464-47DD-47E6-A4DA-A51754FBB310}" srcId="{77A273D5-0D0B-42D6-9360-67EFC0FB08B7}" destId="{AD100E32-EC64-4A68-A3DF-1136360F502B}" srcOrd="0" destOrd="0" parTransId="{4BDF2DB6-9143-4CE3-A76C-4FF22DCF1429}" sibTransId="{4F0BA7E1-4336-40DF-B21B-EFE71E7D60E6}"/>
    <dgm:cxn modelId="{A982F385-2370-4C6D-BC2D-F9D85ABFDF1D}" type="presOf" srcId="{77A273D5-0D0B-42D6-9360-67EFC0FB08B7}" destId="{B69E8CE1-EBFD-4719-93C4-382CA090D453}" srcOrd="0" destOrd="0" presId="urn:microsoft.com/office/officeart/2005/8/layout/hList1"/>
    <dgm:cxn modelId="{FA13A5A3-711B-41F1-8E8F-2F4117367090}" srcId="{77A273D5-0D0B-42D6-9360-67EFC0FB08B7}" destId="{7648C336-20E6-447E-844F-251027C9C75C}" srcOrd="1" destOrd="0" parTransId="{7E297A0B-FF78-4EA5-B86E-8EA9883557B0}" sibTransId="{0BB44481-0E43-4C78-A230-1C12E5012739}"/>
    <dgm:cxn modelId="{D75002F2-E04E-408A-8430-518B35246ABA}" type="presOf" srcId="{75371B97-E2B8-48CA-803C-73FCC70DDBA3}" destId="{1202AE16-A68D-4386-86B5-6224FFD40495}" srcOrd="0" destOrd="0" presId="urn:microsoft.com/office/officeart/2005/8/layout/hList1"/>
    <dgm:cxn modelId="{201E97FA-5717-44BA-9C64-820111CFB7A5}" type="presOf" srcId="{CE838728-3660-4AE4-A9EA-FA87AA798F99}" destId="{6DE956A4-DBB4-4C5C-A90E-5FE4E6F7A75A}" srcOrd="0" destOrd="0" presId="urn:microsoft.com/office/officeart/2005/8/layout/hList1"/>
    <dgm:cxn modelId="{6BD89F69-0510-45AB-AB92-97015015EAEA}" srcId="{77A273D5-0D0B-42D6-9360-67EFC0FB08B7}" destId="{7072123C-6B52-408A-AC90-AC3A522A12C1}" srcOrd="4" destOrd="0" parTransId="{DCFE74AD-D85D-4914-AEA2-E64A27789225}" sibTransId="{F83C4CCA-C1C9-408A-A787-CD76B5490DF5}"/>
    <dgm:cxn modelId="{57EE6AF9-0FBF-459D-B6BA-7C35EC331A49}" srcId="{DB72254A-8D49-4842-935C-393ED0BE4EC4}" destId="{F27D1192-C2C4-48C5-B9BD-763D751A53CB}" srcOrd="5" destOrd="0" parTransId="{05E26580-84DB-4FCC-A792-BC03CF5BCE3B}" sibTransId="{402D3847-658E-445E-99D0-4A2B1DB64A39}"/>
    <dgm:cxn modelId="{9BEE8E86-993C-49BD-AF06-190B9440DD6C}" srcId="{D3EC31AF-266F-41FD-AADC-D64856838E52}" destId="{DB72254A-8D49-4842-935C-393ED0BE4EC4}" srcOrd="0" destOrd="0" parTransId="{8FE2C142-9D57-420C-917D-C4450CE86D85}" sibTransId="{08C14907-4890-4FA1-9844-C6F521435FB8}"/>
    <dgm:cxn modelId="{F2E6CC0C-5FF8-4B05-BC83-6D31CFF2AC76}" srcId="{DB72254A-8D49-4842-935C-393ED0BE4EC4}" destId="{E41DACD0-08E5-4C64-9227-D5A218743E9A}" srcOrd="2" destOrd="0" parTransId="{16E4E5A7-AC50-4E4A-BB7C-0E57DBA02B9F}" sibTransId="{295BDF07-3B76-4F7E-8EFC-5F9AF791DD21}"/>
    <dgm:cxn modelId="{E5116455-0656-49F7-83C7-16D45D94C4E9}" srcId="{E6A67881-D56E-441F-8732-E577EDB29B12}" destId="{7C904853-D0FE-4F64-9EA4-7C20EBF2A751}" srcOrd="0" destOrd="0" parTransId="{22385271-8283-4E2D-847C-58A1461AFCEB}" sibTransId="{12DB50F2-8649-49DC-AEC0-31C4B75DFD97}"/>
    <dgm:cxn modelId="{48823BA8-EA17-4681-A45C-382DCBACD75F}" srcId="{DB72254A-8D49-4842-935C-393ED0BE4EC4}" destId="{C1E5DF06-B712-459B-B190-C0920B29D5D5}" srcOrd="0" destOrd="0" parTransId="{43DC87B1-6462-47BD-BDE4-5AF232C1BEB7}" sibTransId="{5238B5F8-E189-40DC-9441-0D261921C304}"/>
    <dgm:cxn modelId="{253CC26E-A8C2-4980-9855-3E937942978B}" srcId="{75371B97-E2B8-48CA-803C-73FCC70DDBA3}" destId="{CE838728-3660-4AE4-A9EA-FA87AA798F99}" srcOrd="0" destOrd="0" parTransId="{DE715700-0E7C-403F-8025-DFE5D197E359}" sibTransId="{EEDF817E-08D9-4CC8-B68B-BC8D98695DEF}"/>
    <dgm:cxn modelId="{4A9712B5-8729-4769-9FF8-CC372F083D2B}" type="presOf" srcId="{022D5B4C-0A2B-4238-A694-D1885EF7A7B1}" destId="{A92AE35F-51BF-47E9-BDC2-C08C059AF2C8}" srcOrd="0" destOrd="1" presId="urn:microsoft.com/office/officeart/2005/8/layout/hList1"/>
    <dgm:cxn modelId="{56AF7DE1-4B35-4E07-A83B-AF1989908968}" type="presOf" srcId="{D3EC31AF-266F-41FD-AADC-D64856838E52}" destId="{9582AF07-E0F1-4E9F-9F2D-23CA3F573DBC}" srcOrd="0" destOrd="0" presId="urn:microsoft.com/office/officeart/2005/8/layout/hList1"/>
    <dgm:cxn modelId="{8FFAFAEA-6A28-48B4-844A-13142DA9825B}" type="presOf" srcId="{7489F93F-4CF8-4413-AB5F-1FDEDBFAAD46}" destId="{354ABC29-B93B-4399-A19B-801BA353AF07}" srcOrd="0" destOrd="2" presId="urn:microsoft.com/office/officeart/2005/8/layout/hList1"/>
    <dgm:cxn modelId="{47497ADE-3AAC-43CF-9E6B-13E1C96B27D9}" type="presOf" srcId="{F3A83EBF-4F91-4A9F-AFC0-8C60B43B336E}" destId="{A92AE35F-51BF-47E9-BDC2-C08C059AF2C8}" srcOrd="0" destOrd="4" presId="urn:microsoft.com/office/officeart/2005/8/layout/hList1"/>
    <dgm:cxn modelId="{D072CF9B-CD30-418D-A7C9-A437E8DE9987}" type="presOf" srcId="{E6F0937E-52D6-4551-958E-E7160C61932F}" destId="{354ABC29-B93B-4399-A19B-801BA353AF07}" srcOrd="0" destOrd="6" presId="urn:microsoft.com/office/officeart/2005/8/layout/hList1"/>
    <dgm:cxn modelId="{5847E3CA-F2FF-4782-A556-0AFE32F0DE75}" type="presOf" srcId="{F27D1192-C2C4-48C5-B9BD-763D751A53CB}" destId="{A92AE35F-51BF-47E9-BDC2-C08C059AF2C8}" srcOrd="0" destOrd="5" presId="urn:microsoft.com/office/officeart/2005/8/layout/hList1"/>
    <dgm:cxn modelId="{D24AF445-9D54-491C-B767-30D7435E2490}" type="presOf" srcId="{2CF52EF9-E293-4948-BB84-BE8466E972D0}" destId="{354ABC29-B93B-4399-A19B-801BA353AF07}" srcOrd="0" destOrd="5" presId="urn:microsoft.com/office/officeart/2005/8/layout/hList1"/>
    <dgm:cxn modelId="{67880A93-3A11-4ED6-AE26-44A12E6231A6}" srcId="{D3EC31AF-266F-41FD-AADC-D64856838E52}" destId="{75371B97-E2B8-48CA-803C-73FCC70DDBA3}" srcOrd="2" destOrd="0" parTransId="{1EDD6C65-C0C8-4ACC-8EA1-32F872997851}" sibTransId="{E5BDDFD4-8A4D-4641-B8D3-37648AAAAD91}"/>
    <dgm:cxn modelId="{8D930F9C-D80A-4796-A7C8-E91D9AA7558A}" type="presOf" srcId="{0DE0B247-92D7-4B8C-B06F-53C5FD18298C}" destId="{228A656D-518C-4468-902D-8EFB00F44A1D}" srcOrd="0" destOrd="0" presId="urn:microsoft.com/office/officeart/2005/8/layout/hList1"/>
    <dgm:cxn modelId="{04492511-F651-44DC-8B03-4D24944C989E}" type="presOf" srcId="{7072123C-6B52-408A-AC90-AC3A522A12C1}" destId="{354ABC29-B93B-4399-A19B-801BA353AF07}" srcOrd="0" destOrd="4" presId="urn:microsoft.com/office/officeart/2005/8/layout/hList1"/>
    <dgm:cxn modelId="{3AB6C9AE-D165-45CB-A21A-BD3857FE2626}" srcId="{77A273D5-0D0B-42D6-9360-67EFC0FB08B7}" destId="{E6F0937E-52D6-4551-958E-E7160C61932F}" srcOrd="6" destOrd="0" parTransId="{182A4E15-EDD3-476B-85AF-F4BC6FB77646}" sibTransId="{2973CA65-3407-4974-8DD7-89228913B9C1}"/>
    <dgm:cxn modelId="{721610D3-328B-4BAA-98A2-EE8A68A5612B}" srcId="{D3EC31AF-266F-41FD-AADC-D64856838E52}" destId="{77A273D5-0D0B-42D6-9360-67EFC0FB08B7}" srcOrd="4" destOrd="0" parTransId="{DE459A3A-824C-41E1-9EE1-76BB1F6B79C3}" sibTransId="{72CF9E1D-EF41-462D-BB7F-82756CA3C2DD}"/>
    <dgm:cxn modelId="{528B605E-3231-4D40-8A4F-C89538BA1A43}" srcId="{D3EC31AF-266F-41FD-AADC-D64856838E52}" destId="{B23DE86C-8BFC-4589-82ED-DABC1F3A830D}" srcOrd="1" destOrd="0" parTransId="{B8FF26BE-1F53-4192-8E2F-7C68D181EA42}" sibTransId="{8E8E06F3-905B-47A3-A8C9-13BE30F841C3}"/>
    <dgm:cxn modelId="{D8DA6DF5-4E07-40DE-8276-FE31FAA5DB47}" type="presOf" srcId="{513418AD-78A1-4908-B963-33070C5A7561}" destId="{354ABC29-B93B-4399-A19B-801BA353AF07}" srcOrd="0" destOrd="3" presId="urn:microsoft.com/office/officeart/2005/8/layout/hList1"/>
    <dgm:cxn modelId="{6DCB4CA5-934E-40E2-8986-55E85BE3915F}" srcId="{77A273D5-0D0B-42D6-9360-67EFC0FB08B7}" destId="{513418AD-78A1-4908-B963-33070C5A7561}" srcOrd="3" destOrd="0" parTransId="{3FA3208E-4631-4CA9-9584-7D571BD3C3F0}" sibTransId="{DC695BF4-8F11-4517-92AD-471B1D888FE7}"/>
    <dgm:cxn modelId="{230ED6B2-EEC5-4CBB-A45F-9FE6469A3E53}" srcId="{77A273D5-0D0B-42D6-9360-67EFC0FB08B7}" destId="{7489F93F-4CF8-4413-AB5F-1FDEDBFAAD46}" srcOrd="2" destOrd="0" parTransId="{1A4BEB66-C861-46EB-BDCE-47965DE5D1C9}" sibTransId="{1119DF88-CAAA-4085-9E67-A176713235F6}"/>
    <dgm:cxn modelId="{5DDB4D02-15D5-466B-A196-C92701CA9970}" srcId="{B23DE86C-8BFC-4589-82ED-DABC1F3A830D}" destId="{0DE0B247-92D7-4B8C-B06F-53C5FD18298C}" srcOrd="0" destOrd="0" parTransId="{099D502A-757E-41BD-B9A3-3B1A57F078B8}" sibTransId="{B524BBF7-5BF0-4CDB-8DC2-4941051CB35C}"/>
    <dgm:cxn modelId="{1FA13A7D-D393-4127-A48E-227EB8229A8E}" type="presOf" srcId="{E41DACD0-08E5-4C64-9227-D5A218743E9A}" destId="{A92AE35F-51BF-47E9-BDC2-C08C059AF2C8}" srcOrd="0" destOrd="2" presId="urn:microsoft.com/office/officeart/2005/8/layout/hList1"/>
    <dgm:cxn modelId="{7745A04A-E5A9-491F-84E2-B0B53662D7B7}" type="presOf" srcId="{2F1B70F7-E939-489E-ACA7-5F0E651A9360}" destId="{A92AE35F-51BF-47E9-BDC2-C08C059AF2C8}" srcOrd="0" destOrd="3" presId="urn:microsoft.com/office/officeart/2005/8/layout/hList1"/>
    <dgm:cxn modelId="{C018D1FA-6F35-48B0-AB32-FFE1E7334DA9}" srcId="{DB72254A-8D49-4842-935C-393ED0BE4EC4}" destId="{F3A83EBF-4F91-4A9F-AFC0-8C60B43B336E}" srcOrd="4" destOrd="0" parTransId="{CDEE103C-1DC8-460A-A9C4-097B16365775}" sibTransId="{46A1F4E3-5A5F-4B2C-81A1-715638E2AD00}"/>
    <dgm:cxn modelId="{ADB29553-4A73-45CE-B719-69F0B86EC6F9}" type="presParOf" srcId="{9582AF07-E0F1-4E9F-9F2D-23CA3F573DBC}" destId="{9742146B-8540-42B9-B104-E2A56769BDC2}" srcOrd="0" destOrd="0" presId="urn:microsoft.com/office/officeart/2005/8/layout/hList1"/>
    <dgm:cxn modelId="{ECAE964D-9EA2-49C4-BCD8-1310748A2707}" type="presParOf" srcId="{9742146B-8540-42B9-B104-E2A56769BDC2}" destId="{1A05221B-D2A9-4D93-B312-8A5A1280E7EF}" srcOrd="0" destOrd="0" presId="urn:microsoft.com/office/officeart/2005/8/layout/hList1"/>
    <dgm:cxn modelId="{BFAAF1AA-BF04-4006-B2CC-5432E1A06459}" type="presParOf" srcId="{9742146B-8540-42B9-B104-E2A56769BDC2}" destId="{A92AE35F-51BF-47E9-BDC2-C08C059AF2C8}" srcOrd="1" destOrd="0" presId="urn:microsoft.com/office/officeart/2005/8/layout/hList1"/>
    <dgm:cxn modelId="{6DDA369E-B701-4AE4-8873-F045E6F69770}" type="presParOf" srcId="{9582AF07-E0F1-4E9F-9F2D-23CA3F573DBC}" destId="{37212091-CA3B-4A8B-AFD5-7382721E6CE9}" srcOrd="1" destOrd="0" presId="urn:microsoft.com/office/officeart/2005/8/layout/hList1"/>
    <dgm:cxn modelId="{7613441E-7779-44EC-9BA1-09E46E37505B}" type="presParOf" srcId="{9582AF07-E0F1-4E9F-9F2D-23CA3F573DBC}" destId="{56107B7D-DC97-4810-8207-07371D0BE01A}" srcOrd="2" destOrd="0" presId="urn:microsoft.com/office/officeart/2005/8/layout/hList1"/>
    <dgm:cxn modelId="{EE326A90-454F-434A-952E-ABAEB096B8CE}" type="presParOf" srcId="{56107B7D-DC97-4810-8207-07371D0BE01A}" destId="{3DEA7CC0-3965-4FE8-B8F0-B8CDC724EC0C}" srcOrd="0" destOrd="0" presId="urn:microsoft.com/office/officeart/2005/8/layout/hList1"/>
    <dgm:cxn modelId="{1BA7A4E1-A371-4A0F-8F2F-AA3E0A2C9272}" type="presParOf" srcId="{56107B7D-DC97-4810-8207-07371D0BE01A}" destId="{228A656D-518C-4468-902D-8EFB00F44A1D}" srcOrd="1" destOrd="0" presId="urn:microsoft.com/office/officeart/2005/8/layout/hList1"/>
    <dgm:cxn modelId="{19217EE8-15A9-451C-88EE-015280CF2F6B}" type="presParOf" srcId="{9582AF07-E0F1-4E9F-9F2D-23CA3F573DBC}" destId="{DD77F692-B62C-405C-A302-648CD3DD124A}" srcOrd="3" destOrd="0" presId="urn:microsoft.com/office/officeart/2005/8/layout/hList1"/>
    <dgm:cxn modelId="{BE673FEF-153A-4142-865F-5859C55A3369}" type="presParOf" srcId="{9582AF07-E0F1-4E9F-9F2D-23CA3F573DBC}" destId="{83A88189-4F94-474C-B965-577C9FAE80ED}" srcOrd="4" destOrd="0" presId="urn:microsoft.com/office/officeart/2005/8/layout/hList1"/>
    <dgm:cxn modelId="{AD683A30-9F43-49EC-A6FF-CF3058D20CBC}" type="presParOf" srcId="{83A88189-4F94-474C-B965-577C9FAE80ED}" destId="{1202AE16-A68D-4386-86B5-6224FFD40495}" srcOrd="0" destOrd="0" presId="urn:microsoft.com/office/officeart/2005/8/layout/hList1"/>
    <dgm:cxn modelId="{F1CD45B0-A251-4DB2-AD65-9BFCA3F05D4C}" type="presParOf" srcId="{83A88189-4F94-474C-B965-577C9FAE80ED}" destId="{6DE956A4-DBB4-4C5C-A90E-5FE4E6F7A75A}" srcOrd="1" destOrd="0" presId="urn:microsoft.com/office/officeart/2005/8/layout/hList1"/>
    <dgm:cxn modelId="{F2817932-808B-474B-A7CA-F513C125F2CE}" type="presParOf" srcId="{9582AF07-E0F1-4E9F-9F2D-23CA3F573DBC}" destId="{169747ED-F711-4570-A9FE-A169AC627268}" srcOrd="5" destOrd="0" presId="urn:microsoft.com/office/officeart/2005/8/layout/hList1"/>
    <dgm:cxn modelId="{70A38F37-A9A8-4BB5-BD4A-351FA181785A}" type="presParOf" srcId="{9582AF07-E0F1-4E9F-9F2D-23CA3F573DBC}" destId="{2EFEB9B3-AE34-42CB-9BB8-AC314E11C6BC}" srcOrd="6" destOrd="0" presId="urn:microsoft.com/office/officeart/2005/8/layout/hList1"/>
    <dgm:cxn modelId="{66D605B6-9A9C-42B8-885A-4E1DFDB711EA}" type="presParOf" srcId="{2EFEB9B3-AE34-42CB-9BB8-AC314E11C6BC}" destId="{0058134A-9EF2-4A80-9447-61D7E77C5F12}" srcOrd="0" destOrd="0" presId="urn:microsoft.com/office/officeart/2005/8/layout/hList1"/>
    <dgm:cxn modelId="{1DE95244-11EC-4840-9097-69D67CDF003B}" type="presParOf" srcId="{2EFEB9B3-AE34-42CB-9BB8-AC314E11C6BC}" destId="{1BC06245-39D6-4385-B4E7-EDF3580FBBAA}" srcOrd="1" destOrd="0" presId="urn:microsoft.com/office/officeart/2005/8/layout/hList1"/>
    <dgm:cxn modelId="{B795229F-2D1C-46AE-A4EE-55EF3FC26E55}" type="presParOf" srcId="{9582AF07-E0F1-4E9F-9F2D-23CA3F573DBC}" destId="{92CD3309-6C12-4E55-BE33-D0A814290364}" srcOrd="7" destOrd="0" presId="urn:microsoft.com/office/officeart/2005/8/layout/hList1"/>
    <dgm:cxn modelId="{2B0C6D89-F5A3-4547-85D6-3263CBCD67F0}" type="presParOf" srcId="{9582AF07-E0F1-4E9F-9F2D-23CA3F573DBC}" destId="{0D0C35E6-A506-4DEA-ABB5-176B8EFED0E6}" srcOrd="8" destOrd="0" presId="urn:microsoft.com/office/officeart/2005/8/layout/hList1"/>
    <dgm:cxn modelId="{9910E4D9-359D-4723-8378-563B365DE123}" type="presParOf" srcId="{0D0C35E6-A506-4DEA-ABB5-176B8EFED0E6}" destId="{B69E8CE1-EBFD-4719-93C4-382CA090D453}" srcOrd="0" destOrd="0" presId="urn:microsoft.com/office/officeart/2005/8/layout/hList1"/>
    <dgm:cxn modelId="{94F49EE8-7748-4EC9-9791-42CC46F7AD34}" type="presParOf" srcId="{0D0C35E6-A506-4DEA-ABB5-176B8EFED0E6}" destId="{354ABC29-B93B-4399-A19B-801BA353AF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E3A10-DEEB-4461-B502-AB2158D1EEF0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CE6DCEAA-81B9-44C0-A019-98F55452AB6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2400" dirty="0" smtClean="0"/>
        </a:p>
        <a:p>
          <a:r>
            <a:rPr lang="ru-RU" sz="2400" dirty="0" smtClean="0">
              <a:solidFill>
                <a:srgbClr val="563720"/>
              </a:solidFill>
            </a:rPr>
            <a:t>Разработаны и реализованы ОП ПК для муниципальных </a:t>
          </a:r>
          <a:r>
            <a:rPr lang="ru-RU" sz="2400" dirty="0" err="1" smtClean="0">
              <a:solidFill>
                <a:srgbClr val="563720"/>
              </a:solidFill>
            </a:rPr>
            <a:t>тьюторов</a:t>
          </a:r>
          <a:r>
            <a:rPr lang="ru-RU" sz="2400" dirty="0" smtClean="0">
              <a:solidFill>
                <a:srgbClr val="563720"/>
              </a:solidFill>
            </a:rPr>
            <a:t> (более 200 чел.), руководителей, методистов, учителей</a:t>
          </a:r>
          <a:endParaRPr lang="ru-RU" sz="2400" dirty="0">
            <a:solidFill>
              <a:srgbClr val="563720"/>
            </a:solidFill>
          </a:endParaRPr>
        </a:p>
      </dgm:t>
    </dgm:pt>
    <dgm:pt modelId="{937C505A-4657-4FE6-9E37-F237B69C217A}" type="parTrans" cxnId="{208F10E7-9B4D-4B9B-9AFB-95A3015A76FD}">
      <dgm:prSet/>
      <dgm:spPr/>
      <dgm:t>
        <a:bodyPr/>
        <a:lstStyle/>
        <a:p>
          <a:endParaRPr lang="ru-RU" sz="3600"/>
        </a:p>
      </dgm:t>
    </dgm:pt>
    <dgm:pt modelId="{F1FAEDE2-1C45-4334-A2DA-6C6394C07144}" type="sibTrans" cxnId="{208F10E7-9B4D-4B9B-9AFB-95A3015A76FD}">
      <dgm:prSet/>
      <dgm:spPr/>
      <dgm:t>
        <a:bodyPr/>
        <a:lstStyle/>
        <a:p>
          <a:endParaRPr lang="ru-RU" sz="3600"/>
        </a:p>
      </dgm:t>
    </dgm:pt>
    <dgm:pt modelId="{40789D56-1025-4F52-8567-3686BEB565C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2400" dirty="0" smtClean="0"/>
        </a:p>
        <a:p>
          <a:r>
            <a:rPr lang="ru-RU" sz="2400" dirty="0" smtClean="0">
              <a:solidFill>
                <a:srgbClr val="563720"/>
              </a:solidFill>
            </a:rPr>
            <a:t>Ежегодно проводятся обучающие семинары-практикумы по использованию полученных результатов</a:t>
          </a:r>
          <a:endParaRPr lang="ru-RU" sz="2400" dirty="0">
            <a:solidFill>
              <a:srgbClr val="563720"/>
            </a:solidFill>
          </a:endParaRPr>
        </a:p>
      </dgm:t>
    </dgm:pt>
    <dgm:pt modelId="{A80131EE-C526-417B-BB4D-E562EBF21D37}" type="parTrans" cxnId="{29C9E64C-BA58-4C1F-AF5D-E7078822F275}">
      <dgm:prSet/>
      <dgm:spPr/>
      <dgm:t>
        <a:bodyPr/>
        <a:lstStyle/>
        <a:p>
          <a:endParaRPr lang="ru-RU" sz="3600"/>
        </a:p>
      </dgm:t>
    </dgm:pt>
    <dgm:pt modelId="{22B5CFA0-C834-4CFA-8F19-005502487DDD}" type="sibTrans" cxnId="{29C9E64C-BA58-4C1F-AF5D-E7078822F275}">
      <dgm:prSet/>
      <dgm:spPr/>
      <dgm:t>
        <a:bodyPr/>
        <a:lstStyle/>
        <a:p>
          <a:endParaRPr lang="ru-RU" sz="3600"/>
        </a:p>
      </dgm:t>
    </dgm:pt>
    <dgm:pt modelId="{22D04F7C-53F6-481C-BF17-CB054C35A241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2400" dirty="0" smtClean="0"/>
        </a:p>
        <a:p>
          <a:r>
            <a:rPr lang="ru-RU" sz="2400" dirty="0" smtClean="0">
              <a:solidFill>
                <a:srgbClr val="563720"/>
              </a:solidFill>
            </a:rPr>
            <a:t>Организованы выездные мероприятия (круглые столы, тренинги, пользовательские семинары-практикумы) в районы с высокими и низкими результатами </a:t>
          </a:r>
          <a:endParaRPr lang="ru-RU" sz="2400" dirty="0">
            <a:solidFill>
              <a:srgbClr val="563720"/>
            </a:solidFill>
          </a:endParaRPr>
        </a:p>
      </dgm:t>
    </dgm:pt>
    <dgm:pt modelId="{FDFDE3C3-7777-44A7-81EF-037976D10D2B}" type="parTrans" cxnId="{A603CA86-806F-4F1E-8BA8-0A49B8C45019}">
      <dgm:prSet/>
      <dgm:spPr/>
      <dgm:t>
        <a:bodyPr/>
        <a:lstStyle/>
        <a:p>
          <a:endParaRPr lang="ru-RU" sz="3600"/>
        </a:p>
      </dgm:t>
    </dgm:pt>
    <dgm:pt modelId="{0C58895B-0D2D-48B4-A2A1-6538F3303653}" type="sibTrans" cxnId="{A603CA86-806F-4F1E-8BA8-0A49B8C45019}">
      <dgm:prSet/>
      <dgm:spPr/>
      <dgm:t>
        <a:bodyPr/>
        <a:lstStyle/>
        <a:p>
          <a:endParaRPr lang="ru-RU" sz="3600"/>
        </a:p>
      </dgm:t>
    </dgm:pt>
    <dgm:pt modelId="{52A9FEFE-F258-4E93-BCAE-F6F135E0724E}" type="pres">
      <dgm:prSet presAssocID="{F42E3A10-DEEB-4461-B502-AB2158D1EEF0}" presName="Name0" presStyleCnt="0">
        <dgm:presLayoutVars>
          <dgm:dir/>
          <dgm:resizeHandles val="exact"/>
        </dgm:presLayoutVars>
      </dgm:prSet>
      <dgm:spPr/>
    </dgm:pt>
    <dgm:pt modelId="{B683C97D-EF9D-437D-B330-B8F9CE271E82}" type="pres">
      <dgm:prSet presAssocID="{F42E3A10-DEEB-4461-B502-AB2158D1EEF0}" presName="fgShape" presStyleLbl="fgShp" presStyleIdx="0" presStyleCnt="1" custScaleY="46474" custLinFactNeighborX="199" custLinFactNeighborY="51755"/>
      <dgm:spPr>
        <a:solidFill>
          <a:srgbClr val="C00000"/>
        </a:solidFill>
      </dgm:spPr>
    </dgm:pt>
    <dgm:pt modelId="{2EC24C12-7C4C-44C4-9587-42D9910DD69C}" type="pres">
      <dgm:prSet presAssocID="{F42E3A10-DEEB-4461-B502-AB2158D1EEF0}" presName="linComp" presStyleCnt="0"/>
      <dgm:spPr/>
    </dgm:pt>
    <dgm:pt modelId="{A5EFC900-3862-4678-851E-B0596F6D5B91}" type="pres">
      <dgm:prSet presAssocID="{CE6DCEAA-81B9-44C0-A019-98F55452AB68}" presName="compNode" presStyleCnt="0"/>
      <dgm:spPr/>
    </dgm:pt>
    <dgm:pt modelId="{CE1304F6-11E0-4471-8962-400A0AE7D46E}" type="pres">
      <dgm:prSet presAssocID="{CE6DCEAA-81B9-44C0-A019-98F55452AB68}" presName="bkgdShape" presStyleLbl="node1" presStyleIdx="0" presStyleCnt="3" custScaleX="85646"/>
      <dgm:spPr/>
      <dgm:t>
        <a:bodyPr/>
        <a:lstStyle/>
        <a:p>
          <a:endParaRPr lang="ru-RU"/>
        </a:p>
      </dgm:t>
    </dgm:pt>
    <dgm:pt modelId="{38054482-4FDA-4380-AFAF-B31E4C5A7260}" type="pres">
      <dgm:prSet presAssocID="{CE6DCEAA-81B9-44C0-A019-98F55452AB6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49D33-6232-49CE-8169-A4C39024820B}" type="pres">
      <dgm:prSet presAssocID="{CE6DCEAA-81B9-44C0-A019-98F55452AB68}" presName="invisiNode" presStyleLbl="node1" presStyleIdx="0" presStyleCnt="3"/>
      <dgm:spPr/>
    </dgm:pt>
    <dgm:pt modelId="{792DA737-F109-4D90-ADA2-CD4F18685968}" type="pres">
      <dgm:prSet presAssocID="{CE6DCEAA-81B9-44C0-A019-98F55452AB68}" presName="imagNode" presStyleLbl="fgImgPlace1" presStyleIdx="0" presStyleCnt="3" custLinFactNeighborX="-57" custLinFactNeighborY="-76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D9C75D-6685-4912-8939-C9703195794B}" type="pres">
      <dgm:prSet presAssocID="{F1FAEDE2-1C45-4334-A2DA-6C6394C071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A0792B-A352-42D8-82C1-F0E3CE672699}" type="pres">
      <dgm:prSet presAssocID="{40789D56-1025-4F52-8567-3686BEB565C9}" presName="compNode" presStyleCnt="0"/>
      <dgm:spPr/>
    </dgm:pt>
    <dgm:pt modelId="{A0DBB496-630A-42B3-A789-874D217C5CAE}" type="pres">
      <dgm:prSet presAssocID="{40789D56-1025-4F52-8567-3686BEB565C9}" presName="bkgdShape" presStyleLbl="node1" presStyleIdx="1" presStyleCnt="3" custScaleX="78327"/>
      <dgm:spPr/>
      <dgm:t>
        <a:bodyPr/>
        <a:lstStyle/>
        <a:p>
          <a:endParaRPr lang="ru-RU"/>
        </a:p>
      </dgm:t>
    </dgm:pt>
    <dgm:pt modelId="{8EF0AD44-D559-4B94-8372-51A8A3B114C5}" type="pres">
      <dgm:prSet presAssocID="{40789D56-1025-4F52-8567-3686BEB565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FBEB6-FCC3-4D88-BEE0-036D86E3E2E9}" type="pres">
      <dgm:prSet presAssocID="{40789D56-1025-4F52-8567-3686BEB565C9}" presName="invisiNode" presStyleLbl="node1" presStyleIdx="1" presStyleCnt="3"/>
      <dgm:spPr/>
    </dgm:pt>
    <dgm:pt modelId="{1D00CB87-EDE2-4F3B-ABA5-9C1F63D70950}" type="pres">
      <dgm:prSet presAssocID="{40789D56-1025-4F52-8567-3686BEB565C9}" presName="imagNode" presStyleLbl="fgImgPlace1" presStyleIdx="1" presStyleCnt="3" custLinFactNeighborY="-86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46A4AF-671C-4019-9368-3D43E5F980E0}" type="pres">
      <dgm:prSet presAssocID="{22B5CFA0-C834-4CFA-8F19-005502487D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736BB1-7DF3-45F7-8228-E77F4599C034}" type="pres">
      <dgm:prSet presAssocID="{22D04F7C-53F6-481C-BF17-CB054C35A241}" presName="compNode" presStyleCnt="0"/>
      <dgm:spPr/>
    </dgm:pt>
    <dgm:pt modelId="{F09AC9C5-6C4C-4ABD-8F38-F17CC5C2D58A}" type="pres">
      <dgm:prSet presAssocID="{22D04F7C-53F6-481C-BF17-CB054C35A241}" presName="bkgdShape" presStyleLbl="node1" presStyleIdx="2" presStyleCnt="3"/>
      <dgm:spPr/>
      <dgm:t>
        <a:bodyPr/>
        <a:lstStyle/>
        <a:p>
          <a:endParaRPr lang="ru-RU"/>
        </a:p>
      </dgm:t>
    </dgm:pt>
    <dgm:pt modelId="{B22F57FB-EB22-491A-8971-9D9A15DB635F}" type="pres">
      <dgm:prSet presAssocID="{22D04F7C-53F6-481C-BF17-CB054C35A24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B128A-B3A5-4AB9-8D33-0009DB29A59B}" type="pres">
      <dgm:prSet presAssocID="{22D04F7C-53F6-481C-BF17-CB054C35A241}" presName="invisiNode" presStyleLbl="node1" presStyleIdx="2" presStyleCnt="3"/>
      <dgm:spPr/>
    </dgm:pt>
    <dgm:pt modelId="{B2F3BFF2-987D-495D-839F-314B6E0FC9D6}" type="pres">
      <dgm:prSet presAssocID="{22D04F7C-53F6-481C-BF17-CB054C35A241}" presName="imagNode" presStyleLbl="fgImgPlace1" presStyleIdx="2" presStyleCnt="3" custLinFactNeighborX="0" custLinFactNeighborY="-104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612627B-E793-4064-8A09-B7C284321860}" type="presOf" srcId="{F1FAEDE2-1C45-4334-A2DA-6C6394C07144}" destId="{97D9C75D-6685-4912-8939-C9703195794B}" srcOrd="0" destOrd="0" presId="urn:microsoft.com/office/officeart/2005/8/layout/hList7"/>
    <dgm:cxn modelId="{E195A5A1-42FC-4BD2-BCBC-4F24782270F3}" type="presOf" srcId="{22D04F7C-53F6-481C-BF17-CB054C35A241}" destId="{B22F57FB-EB22-491A-8971-9D9A15DB635F}" srcOrd="1" destOrd="0" presId="urn:microsoft.com/office/officeart/2005/8/layout/hList7"/>
    <dgm:cxn modelId="{A603CA86-806F-4F1E-8BA8-0A49B8C45019}" srcId="{F42E3A10-DEEB-4461-B502-AB2158D1EEF0}" destId="{22D04F7C-53F6-481C-BF17-CB054C35A241}" srcOrd="2" destOrd="0" parTransId="{FDFDE3C3-7777-44A7-81EF-037976D10D2B}" sibTransId="{0C58895B-0D2D-48B4-A2A1-6538F3303653}"/>
    <dgm:cxn modelId="{29C9E64C-BA58-4C1F-AF5D-E7078822F275}" srcId="{F42E3A10-DEEB-4461-B502-AB2158D1EEF0}" destId="{40789D56-1025-4F52-8567-3686BEB565C9}" srcOrd="1" destOrd="0" parTransId="{A80131EE-C526-417B-BB4D-E562EBF21D37}" sibTransId="{22B5CFA0-C834-4CFA-8F19-005502487DDD}"/>
    <dgm:cxn modelId="{8E8DD419-EFBA-4F83-9D6F-936A0E6B3F1A}" type="presOf" srcId="{CE6DCEAA-81B9-44C0-A019-98F55452AB68}" destId="{CE1304F6-11E0-4471-8962-400A0AE7D46E}" srcOrd="0" destOrd="0" presId="urn:microsoft.com/office/officeart/2005/8/layout/hList7"/>
    <dgm:cxn modelId="{E08B2527-40BE-4E12-BACF-9F0B93686249}" type="presOf" srcId="{40789D56-1025-4F52-8567-3686BEB565C9}" destId="{8EF0AD44-D559-4B94-8372-51A8A3B114C5}" srcOrd="1" destOrd="0" presId="urn:microsoft.com/office/officeart/2005/8/layout/hList7"/>
    <dgm:cxn modelId="{101CC457-9EA5-422E-A38F-5B2E68A52CB3}" type="presOf" srcId="{CE6DCEAA-81B9-44C0-A019-98F55452AB68}" destId="{38054482-4FDA-4380-AFAF-B31E4C5A7260}" srcOrd="1" destOrd="0" presId="urn:microsoft.com/office/officeart/2005/8/layout/hList7"/>
    <dgm:cxn modelId="{88A78923-D8FA-4D50-BC13-7DDB81A1F117}" type="presOf" srcId="{F42E3A10-DEEB-4461-B502-AB2158D1EEF0}" destId="{52A9FEFE-F258-4E93-BCAE-F6F135E0724E}" srcOrd="0" destOrd="0" presId="urn:microsoft.com/office/officeart/2005/8/layout/hList7"/>
    <dgm:cxn modelId="{AFD6841B-A3F0-4DAA-A1DB-9925C1832706}" type="presOf" srcId="{22B5CFA0-C834-4CFA-8F19-005502487DDD}" destId="{3B46A4AF-671C-4019-9368-3D43E5F980E0}" srcOrd="0" destOrd="0" presId="urn:microsoft.com/office/officeart/2005/8/layout/hList7"/>
    <dgm:cxn modelId="{81009FE2-82C2-4A75-AC0F-517E02B8E03D}" type="presOf" srcId="{40789D56-1025-4F52-8567-3686BEB565C9}" destId="{A0DBB496-630A-42B3-A789-874D217C5CAE}" srcOrd="0" destOrd="0" presId="urn:microsoft.com/office/officeart/2005/8/layout/hList7"/>
    <dgm:cxn modelId="{0EC2C014-BE45-4644-AED8-BF6F7763851E}" type="presOf" srcId="{22D04F7C-53F6-481C-BF17-CB054C35A241}" destId="{F09AC9C5-6C4C-4ABD-8F38-F17CC5C2D58A}" srcOrd="0" destOrd="0" presId="urn:microsoft.com/office/officeart/2005/8/layout/hList7"/>
    <dgm:cxn modelId="{208F10E7-9B4D-4B9B-9AFB-95A3015A76FD}" srcId="{F42E3A10-DEEB-4461-B502-AB2158D1EEF0}" destId="{CE6DCEAA-81B9-44C0-A019-98F55452AB68}" srcOrd="0" destOrd="0" parTransId="{937C505A-4657-4FE6-9E37-F237B69C217A}" sibTransId="{F1FAEDE2-1C45-4334-A2DA-6C6394C07144}"/>
    <dgm:cxn modelId="{E50A7298-BD3F-4AAF-B09A-383E3F31A542}" type="presParOf" srcId="{52A9FEFE-F258-4E93-BCAE-F6F135E0724E}" destId="{B683C97D-EF9D-437D-B330-B8F9CE271E82}" srcOrd="0" destOrd="0" presId="urn:microsoft.com/office/officeart/2005/8/layout/hList7"/>
    <dgm:cxn modelId="{A34E07B9-F3C0-492B-9DA7-6BD3DF168035}" type="presParOf" srcId="{52A9FEFE-F258-4E93-BCAE-F6F135E0724E}" destId="{2EC24C12-7C4C-44C4-9587-42D9910DD69C}" srcOrd="1" destOrd="0" presId="urn:microsoft.com/office/officeart/2005/8/layout/hList7"/>
    <dgm:cxn modelId="{F830B3D3-482D-4EC8-A199-4CB528FE8D95}" type="presParOf" srcId="{2EC24C12-7C4C-44C4-9587-42D9910DD69C}" destId="{A5EFC900-3862-4678-851E-B0596F6D5B91}" srcOrd="0" destOrd="0" presId="urn:microsoft.com/office/officeart/2005/8/layout/hList7"/>
    <dgm:cxn modelId="{34AB1A93-EBC3-45A7-8A52-C9F9CB8566AA}" type="presParOf" srcId="{A5EFC900-3862-4678-851E-B0596F6D5B91}" destId="{CE1304F6-11E0-4471-8962-400A0AE7D46E}" srcOrd="0" destOrd="0" presId="urn:microsoft.com/office/officeart/2005/8/layout/hList7"/>
    <dgm:cxn modelId="{0F9934B5-5919-45F8-874D-5AD2A98DAAA8}" type="presParOf" srcId="{A5EFC900-3862-4678-851E-B0596F6D5B91}" destId="{38054482-4FDA-4380-AFAF-B31E4C5A7260}" srcOrd="1" destOrd="0" presId="urn:microsoft.com/office/officeart/2005/8/layout/hList7"/>
    <dgm:cxn modelId="{3EAA9317-EA97-4B2B-8C87-97BA07506A2B}" type="presParOf" srcId="{A5EFC900-3862-4678-851E-B0596F6D5B91}" destId="{B7D49D33-6232-49CE-8169-A4C39024820B}" srcOrd="2" destOrd="0" presId="urn:microsoft.com/office/officeart/2005/8/layout/hList7"/>
    <dgm:cxn modelId="{9F96F471-3551-43A3-8B32-8AF9CB959C5A}" type="presParOf" srcId="{A5EFC900-3862-4678-851E-B0596F6D5B91}" destId="{792DA737-F109-4D90-ADA2-CD4F18685968}" srcOrd="3" destOrd="0" presId="urn:microsoft.com/office/officeart/2005/8/layout/hList7"/>
    <dgm:cxn modelId="{19E088BE-2D7B-4181-AB8A-B67B857F9AEB}" type="presParOf" srcId="{2EC24C12-7C4C-44C4-9587-42D9910DD69C}" destId="{97D9C75D-6685-4912-8939-C9703195794B}" srcOrd="1" destOrd="0" presId="urn:microsoft.com/office/officeart/2005/8/layout/hList7"/>
    <dgm:cxn modelId="{1D7EBA9C-EB17-4641-953C-43D93603F833}" type="presParOf" srcId="{2EC24C12-7C4C-44C4-9587-42D9910DD69C}" destId="{4EA0792B-A352-42D8-82C1-F0E3CE672699}" srcOrd="2" destOrd="0" presId="urn:microsoft.com/office/officeart/2005/8/layout/hList7"/>
    <dgm:cxn modelId="{8F28D1B2-0A50-4E77-8DE5-239FDEA5832E}" type="presParOf" srcId="{4EA0792B-A352-42D8-82C1-F0E3CE672699}" destId="{A0DBB496-630A-42B3-A789-874D217C5CAE}" srcOrd="0" destOrd="0" presId="urn:microsoft.com/office/officeart/2005/8/layout/hList7"/>
    <dgm:cxn modelId="{DCB64229-C941-4D02-94CE-4C6B526D0D0B}" type="presParOf" srcId="{4EA0792B-A352-42D8-82C1-F0E3CE672699}" destId="{8EF0AD44-D559-4B94-8372-51A8A3B114C5}" srcOrd="1" destOrd="0" presId="urn:microsoft.com/office/officeart/2005/8/layout/hList7"/>
    <dgm:cxn modelId="{A11FDD1B-F75D-4CFE-B6D4-6DE5529A4BB0}" type="presParOf" srcId="{4EA0792B-A352-42D8-82C1-F0E3CE672699}" destId="{84EFBEB6-FCC3-4D88-BEE0-036D86E3E2E9}" srcOrd="2" destOrd="0" presId="urn:microsoft.com/office/officeart/2005/8/layout/hList7"/>
    <dgm:cxn modelId="{07A3D5E4-A580-4B8F-8102-ADC197A8C9D4}" type="presParOf" srcId="{4EA0792B-A352-42D8-82C1-F0E3CE672699}" destId="{1D00CB87-EDE2-4F3B-ABA5-9C1F63D70950}" srcOrd="3" destOrd="0" presId="urn:microsoft.com/office/officeart/2005/8/layout/hList7"/>
    <dgm:cxn modelId="{1D9D6B6C-4471-489D-A6B9-5B98F7C76FEE}" type="presParOf" srcId="{2EC24C12-7C4C-44C4-9587-42D9910DD69C}" destId="{3B46A4AF-671C-4019-9368-3D43E5F980E0}" srcOrd="3" destOrd="0" presId="urn:microsoft.com/office/officeart/2005/8/layout/hList7"/>
    <dgm:cxn modelId="{A862A4A1-DEB2-4EE4-98F7-47AD5FBA9C7A}" type="presParOf" srcId="{2EC24C12-7C4C-44C4-9587-42D9910DD69C}" destId="{52736BB1-7DF3-45F7-8228-E77F4599C034}" srcOrd="4" destOrd="0" presId="urn:microsoft.com/office/officeart/2005/8/layout/hList7"/>
    <dgm:cxn modelId="{3E09610D-7619-4890-9B8A-AC4F385E5CDD}" type="presParOf" srcId="{52736BB1-7DF3-45F7-8228-E77F4599C034}" destId="{F09AC9C5-6C4C-4ABD-8F38-F17CC5C2D58A}" srcOrd="0" destOrd="0" presId="urn:microsoft.com/office/officeart/2005/8/layout/hList7"/>
    <dgm:cxn modelId="{2FB69F2F-358E-47EE-B45D-CAFB0A02FDE1}" type="presParOf" srcId="{52736BB1-7DF3-45F7-8228-E77F4599C034}" destId="{B22F57FB-EB22-491A-8971-9D9A15DB635F}" srcOrd="1" destOrd="0" presId="urn:microsoft.com/office/officeart/2005/8/layout/hList7"/>
    <dgm:cxn modelId="{54054409-7C03-4CCE-BDFC-94B3C03B1252}" type="presParOf" srcId="{52736BB1-7DF3-45F7-8228-E77F4599C034}" destId="{D26B128A-B3A5-4AB9-8D33-0009DB29A59B}" srcOrd="2" destOrd="0" presId="urn:microsoft.com/office/officeart/2005/8/layout/hList7"/>
    <dgm:cxn modelId="{56639F29-8E7B-418C-8FB2-C6F53F27D92A}" type="presParOf" srcId="{52736BB1-7DF3-45F7-8228-E77F4599C034}" destId="{B2F3BFF2-987D-495D-839F-314B6E0FC9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7CCE4-B856-49B0-85BF-1D58754A4B9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6D3A9-98BC-42CC-86AC-2365D7C2E0F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563720"/>
              </a:solidFill>
            </a:rPr>
            <a:t>Отчужден ность от результатов внешней процедуры</a:t>
          </a:r>
          <a:endParaRPr lang="ru-RU" sz="2000" b="1" dirty="0">
            <a:solidFill>
              <a:srgbClr val="563720"/>
            </a:solidFill>
          </a:endParaRPr>
        </a:p>
      </dgm:t>
    </dgm:pt>
    <dgm:pt modelId="{5E719202-459A-41E1-8531-2B43A9CCB33B}" type="parTrans" cxnId="{619F7525-5507-4CB1-A36B-8928F6160785}">
      <dgm:prSet/>
      <dgm:spPr/>
      <dgm:t>
        <a:bodyPr/>
        <a:lstStyle/>
        <a:p>
          <a:endParaRPr lang="ru-RU"/>
        </a:p>
      </dgm:t>
    </dgm:pt>
    <dgm:pt modelId="{2AFB56E0-1396-4EF5-8275-8562D17E47D2}" type="sibTrans" cxnId="{619F7525-5507-4CB1-A36B-8928F6160785}">
      <dgm:prSet/>
      <dgm:spPr/>
      <dgm:t>
        <a:bodyPr/>
        <a:lstStyle/>
        <a:p>
          <a:endParaRPr lang="ru-RU"/>
        </a:p>
      </dgm:t>
    </dgm:pt>
    <dgm:pt modelId="{FB353D94-3402-4967-BD2E-A0D9EE510A1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563720"/>
              </a:solidFill>
            </a:rPr>
            <a:t>Приоритет внутренней оценки над внешней</a:t>
          </a:r>
          <a:endParaRPr lang="ru-RU" sz="2000" b="1" dirty="0">
            <a:solidFill>
              <a:srgbClr val="563720"/>
            </a:solidFill>
          </a:endParaRPr>
        </a:p>
      </dgm:t>
    </dgm:pt>
    <dgm:pt modelId="{988CF5AE-D31F-4C4A-B71F-C46B8CFD371B}" type="parTrans" cxnId="{5A35FE52-5500-455B-B930-EA77579D70F3}">
      <dgm:prSet/>
      <dgm:spPr/>
      <dgm:t>
        <a:bodyPr/>
        <a:lstStyle/>
        <a:p>
          <a:endParaRPr lang="ru-RU"/>
        </a:p>
      </dgm:t>
    </dgm:pt>
    <dgm:pt modelId="{17BC19AC-3B83-4F08-B5E4-1241998BD892}" type="sibTrans" cxnId="{5A35FE52-5500-455B-B930-EA77579D70F3}">
      <dgm:prSet/>
      <dgm:spPr/>
      <dgm:t>
        <a:bodyPr/>
        <a:lstStyle/>
        <a:p>
          <a:endParaRPr lang="ru-RU"/>
        </a:p>
      </dgm:t>
    </dgm:pt>
    <dgm:pt modelId="{B8BC88C7-8DAF-410D-96B6-557658FFB27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563720"/>
              </a:solidFill>
            </a:rPr>
            <a:t>Низкая эффективность управленческих решений</a:t>
          </a:r>
          <a:endParaRPr lang="ru-RU" sz="2000" b="1" dirty="0">
            <a:solidFill>
              <a:srgbClr val="563720"/>
            </a:solidFill>
          </a:endParaRPr>
        </a:p>
      </dgm:t>
    </dgm:pt>
    <dgm:pt modelId="{5F90B4AB-DA85-4AB9-8A04-E73C063B98CD}" type="parTrans" cxnId="{4363C112-54D9-4706-8257-83096ECB8624}">
      <dgm:prSet/>
      <dgm:spPr/>
      <dgm:t>
        <a:bodyPr/>
        <a:lstStyle/>
        <a:p>
          <a:endParaRPr lang="ru-RU"/>
        </a:p>
      </dgm:t>
    </dgm:pt>
    <dgm:pt modelId="{FF53D9B8-C4BD-4600-893F-BB8C9934ACE1}" type="sibTrans" cxnId="{4363C112-54D9-4706-8257-83096ECB8624}">
      <dgm:prSet/>
      <dgm:spPr/>
      <dgm:t>
        <a:bodyPr/>
        <a:lstStyle/>
        <a:p>
          <a:endParaRPr lang="ru-RU"/>
        </a:p>
      </dgm:t>
    </dgm:pt>
    <dgm:pt modelId="{59265D2E-EF43-4394-B2FB-87003AA20443}" type="pres">
      <dgm:prSet presAssocID="{1BB7CCE4-B856-49B0-85BF-1D58754A4B9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EC6D52-EA19-4693-AE6C-57455316FF4B}" type="pres">
      <dgm:prSet presAssocID="{9AB6D3A9-98BC-42CC-86AC-2365D7C2E0F8}" presName="Accent1" presStyleCnt="0"/>
      <dgm:spPr/>
    </dgm:pt>
    <dgm:pt modelId="{BB9286F3-14D2-40FF-81CA-D743F11D9EF5}" type="pres">
      <dgm:prSet presAssocID="{9AB6D3A9-98BC-42CC-86AC-2365D7C2E0F8}" presName="Accent" presStyleLbl="node1" presStyleIdx="0" presStyleCnt="3" custScaleX="140987" custScaleY="127827" custLinFactNeighborX="9256" custLinFactNeighborY="-2529"/>
      <dgm:spPr/>
    </dgm:pt>
    <dgm:pt modelId="{5DD3936F-9454-4919-8208-F47AE9515415}" type="pres">
      <dgm:prSet presAssocID="{9AB6D3A9-98BC-42CC-86AC-2365D7C2E0F8}" presName="Parent1" presStyleLbl="revTx" presStyleIdx="0" presStyleCnt="3" custScaleX="125159" custScaleY="203537" custLinFactNeighborX="9602" custLinFactNeighborY="-11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75CED-97D3-491B-B6B3-6D23F7C577EC}" type="pres">
      <dgm:prSet presAssocID="{FB353D94-3402-4967-BD2E-A0D9EE510A1F}" presName="Accent2" presStyleCnt="0"/>
      <dgm:spPr/>
    </dgm:pt>
    <dgm:pt modelId="{CEB4AA9A-9934-44DB-BF48-62CE5D02ECB4}" type="pres">
      <dgm:prSet presAssocID="{FB353D94-3402-4967-BD2E-A0D9EE510A1F}" presName="Accent" presStyleLbl="node1" presStyleIdx="1" presStyleCnt="3" custScaleX="132203" custScaleY="110413" custLinFactNeighborX="-6307" custLinFactNeighborY="14104"/>
      <dgm:spPr/>
    </dgm:pt>
    <dgm:pt modelId="{71CDF317-F6CD-46F3-B32F-E52C51CD1D53}" type="pres">
      <dgm:prSet presAssocID="{FB353D94-3402-4967-BD2E-A0D9EE510A1F}" presName="Parent2" presStyleLbl="revTx" presStyleIdx="1" presStyleCnt="3" custScaleX="116142" custScaleY="189191" custLinFactNeighborY="33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77EF0-4702-4A96-8470-A5055A772094}" type="pres">
      <dgm:prSet presAssocID="{B8BC88C7-8DAF-410D-96B6-557658FFB272}" presName="Accent3" presStyleCnt="0"/>
      <dgm:spPr/>
    </dgm:pt>
    <dgm:pt modelId="{001DE837-ACF0-4624-993A-B6F019A2BACE}" type="pres">
      <dgm:prSet presAssocID="{B8BC88C7-8DAF-410D-96B6-557658FFB272}" presName="Accent" presStyleLbl="node1" presStyleIdx="2" presStyleCnt="3" custScaleX="135217" custScaleY="101840" custLinFactNeighborX="21747" custLinFactNeighborY="14262"/>
      <dgm:spPr/>
    </dgm:pt>
    <dgm:pt modelId="{857B059E-EB2D-44E9-A04C-A6DBD22D80BE}" type="pres">
      <dgm:prSet presAssocID="{B8BC88C7-8DAF-410D-96B6-557658FFB272}" presName="Parent3" presStyleLbl="revTx" presStyleIdx="2" presStyleCnt="3" custScaleX="136450" custScaleY="195972" custLinFactNeighborX="26043" custLinFactNeighborY="325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F7525-5507-4CB1-A36B-8928F6160785}" srcId="{1BB7CCE4-B856-49B0-85BF-1D58754A4B9E}" destId="{9AB6D3A9-98BC-42CC-86AC-2365D7C2E0F8}" srcOrd="0" destOrd="0" parTransId="{5E719202-459A-41E1-8531-2B43A9CCB33B}" sibTransId="{2AFB56E0-1396-4EF5-8275-8562D17E47D2}"/>
    <dgm:cxn modelId="{433AE04C-2D67-4F7A-92DB-F6F6781363C6}" type="presOf" srcId="{9AB6D3A9-98BC-42CC-86AC-2365D7C2E0F8}" destId="{5DD3936F-9454-4919-8208-F47AE9515415}" srcOrd="0" destOrd="0" presId="urn:microsoft.com/office/officeart/2009/layout/CircleArrowProcess"/>
    <dgm:cxn modelId="{35F2E95E-7E4A-4DA7-B617-2D9478D7B17D}" type="presOf" srcId="{FB353D94-3402-4967-BD2E-A0D9EE510A1F}" destId="{71CDF317-F6CD-46F3-B32F-E52C51CD1D53}" srcOrd="0" destOrd="0" presId="urn:microsoft.com/office/officeart/2009/layout/CircleArrowProcess"/>
    <dgm:cxn modelId="{3449909F-BF34-4A80-AB94-EEC8BB720DFB}" type="presOf" srcId="{B8BC88C7-8DAF-410D-96B6-557658FFB272}" destId="{857B059E-EB2D-44E9-A04C-A6DBD22D80BE}" srcOrd="0" destOrd="0" presId="urn:microsoft.com/office/officeart/2009/layout/CircleArrowProcess"/>
    <dgm:cxn modelId="{E994E073-CAF0-43C2-868E-48AABB2D8ECD}" type="presOf" srcId="{1BB7CCE4-B856-49B0-85BF-1D58754A4B9E}" destId="{59265D2E-EF43-4394-B2FB-87003AA20443}" srcOrd="0" destOrd="0" presId="urn:microsoft.com/office/officeart/2009/layout/CircleArrowProcess"/>
    <dgm:cxn modelId="{5A35FE52-5500-455B-B930-EA77579D70F3}" srcId="{1BB7CCE4-B856-49B0-85BF-1D58754A4B9E}" destId="{FB353D94-3402-4967-BD2E-A0D9EE510A1F}" srcOrd="1" destOrd="0" parTransId="{988CF5AE-D31F-4C4A-B71F-C46B8CFD371B}" sibTransId="{17BC19AC-3B83-4F08-B5E4-1241998BD892}"/>
    <dgm:cxn modelId="{4363C112-54D9-4706-8257-83096ECB8624}" srcId="{1BB7CCE4-B856-49B0-85BF-1D58754A4B9E}" destId="{B8BC88C7-8DAF-410D-96B6-557658FFB272}" srcOrd="2" destOrd="0" parTransId="{5F90B4AB-DA85-4AB9-8A04-E73C063B98CD}" sibTransId="{FF53D9B8-C4BD-4600-893F-BB8C9934ACE1}"/>
    <dgm:cxn modelId="{6DF92563-3935-4D8F-AEF4-247C16CF2D02}" type="presParOf" srcId="{59265D2E-EF43-4394-B2FB-87003AA20443}" destId="{6DEC6D52-EA19-4693-AE6C-57455316FF4B}" srcOrd="0" destOrd="0" presId="urn:microsoft.com/office/officeart/2009/layout/CircleArrowProcess"/>
    <dgm:cxn modelId="{DED8198C-866E-4855-9EB6-462E7F106544}" type="presParOf" srcId="{6DEC6D52-EA19-4693-AE6C-57455316FF4B}" destId="{BB9286F3-14D2-40FF-81CA-D743F11D9EF5}" srcOrd="0" destOrd="0" presId="urn:microsoft.com/office/officeart/2009/layout/CircleArrowProcess"/>
    <dgm:cxn modelId="{B1B450D3-187D-475E-A1BD-D37F912C86FC}" type="presParOf" srcId="{59265D2E-EF43-4394-B2FB-87003AA20443}" destId="{5DD3936F-9454-4919-8208-F47AE9515415}" srcOrd="1" destOrd="0" presId="urn:microsoft.com/office/officeart/2009/layout/CircleArrowProcess"/>
    <dgm:cxn modelId="{8AA57345-DF8F-40DB-AA82-A8B3A0D4F66F}" type="presParOf" srcId="{59265D2E-EF43-4394-B2FB-87003AA20443}" destId="{A3B75CED-97D3-491B-B6B3-6D23F7C577EC}" srcOrd="2" destOrd="0" presId="urn:microsoft.com/office/officeart/2009/layout/CircleArrowProcess"/>
    <dgm:cxn modelId="{9BBF7378-A655-4434-A2FA-963B26EF793F}" type="presParOf" srcId="{A3B75CED-97D3-491B-B6B3-6D23F7C577EC}" destId="{CEB4AA9A-9934-44DB-BF48-62CE5D02ECB4}" srcOrd="0" destOrd="0" presId="urn:microsoft.com/office/officeart/2009/layout/CircleArrowProcess"/>
    <dgm:cxn modelId="{4BB1E6E7-33F3-4AC6-A939-8FD6CA5E2522}" type="presParOf" srcId="{59265D2E-EF43-4394-B2FB-87003AA20443}" destId="{71CDF317-F6CD-46F3-B32F-E52C51CD1D53}" srcOrd="3" destOrd="0" presId="urn:microsoft.com/office/officeart/2009/layout/CircleArrowProcess"/>
    <dgm:cxn modelId="{87185BF5-46D6-44C8-BF22-E8397C4159E4}" type="presParOf" srcId="{59265D2E-EF43-4394-B2FB-87003AA20443}" destId="{B5077EF0-4702-4A96-8470-A5055A772094}" srcOrd="4" destOrd="0" presId="urn:microsoft.com/office/officeart/2009/layout/CircleArrowProcess"/>
    <dgm:cxn modelId="{1F0418AB-D870-45E5-A92E-4C01708CCAC1}" type="presParOf" srcId="{B5077EF0-4702-4A96-8470-A5055A772094}" destId="{001DE837-ACF0-4624-993A-B6F019A2BACE}" srcOrd="0" destOrd="0" presId="urn:microsoft.com/office/officeart/2009/layout/CircleArrowProcess"/>
    <dgm:cxn modelId="{84DB224E-B407-4447-9A5D-EBDC7F3B19FB}" type="presParOf" srcId="{59265D2E-EF43-4394-B2FB-87003AA20443}" destId="{857B059E-EB2D-44E9-A04C-A6DBD22D80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F4CB2-4896-43E0-A284-DE0D629BED5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B0948-ECAD-434F-B441-CEFB80B32D0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ФАКТЫ:</a:t>
          </a:r>
          <a:endParaRPr lang="ru-RU" sz="1800" b="1" dirty="0">
            <a:solidFill>
              <a:srgbClr val="C00000"/>
            </a:solidFill>
          </a:endParaRPr>
        </a:p>
      </dgm:t>
    </dgm:pt>
    <dgm:pt modelId="{06AFDE7D-8C93-485A-A3B2-C3BA353CE321}" type="parTrans" cxnId="{72B5E357-E361-48FB-9C94-90753A042EF4}">
      <dgm:prSet/>
      <dgm:spPr/>
      <dgm:t>
        <a:bodyPr/>
        <a:lstStyle/>
        <a:p>
          <a:endParaRPr lang="ru-RU" sz="1600"/>
        </a:p>
      </dgm:t>
    </dgm:pt>
    <dgm:pt modelId="{588FFFEE-CF99-4794-88B5-AD9AC36E4293}" type="sibTrans" cxnId="{72B5E357-E361-48FB-9C94-90753A042EF4}">
      <dgm:prSet/>
      <dgm:spPr/>
      <dgm:t>
        <a:bodyPr/>
        <a:lstStyle/>
        <a:p>
          <a:endParaRPr lang="ru-RU" sz="1600"/>
        </a:p>
      </dgm:t>
    </dgm:pt>
    <dgm:pt modelId="{B3DFD4EB-068C-4FE1-9C43-E97F28FD316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563720"/>
              </a:solidFill>
            </a:rPr>
            <a:t>Востребованность результатов только к аттестации педагогов</a:t>
          </a:r>
          <a:endParaRPr lang="ru-RU" sz="1600" b="1" dirty="0">
            <a:solidFill>
              <a:srgbClr val="563720"/>
            </a:solidFill>
          </a:endParaRPr>
        </a:p>
      </dgm:t>
    </dgm:pt>
    <dgm:pt modelId="{55BA255A-9E41-4CC6-A3C7-3EFE46E25448}" type="parTrans" cxnId="{F3ED2E16-D378-4B26-93A6-28C95C620026}">
      <dgm:prSet/>
      <dgm:spPr/>
      <dgm:t>
        <a:bodyPr/>
        <a:lstStyle/>
        <a:p>
          <a:endParaRPr lang="ru-RU" sz="1600"/>
        </a:p>
      </dgm:t>
    </dgm:pt>
    <dgm:pt modelId="{4EC142C6-8D73-4806-A540-5BE19CB33073}" type="sibTrans" cxnId="{F3ED2E16-D378-4B26-93A6-28C95C620026}">
      <dgm:prSet/>
      <dgm:spPr/>
      <dgm:t>
        <a:bodyPr/>
        <a:lstStyle/>
        <a:p>
          <a:endParaRPr lang="ru-RU" sz="1600"/>
        </a:p>
      </dgm:t>
    </dgm:pt>
    <dgm:pt modelId="{F6C7B658-5672-4240-8F75-18103D7356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563720"/>
              </a:solidFill>
            </a:rPr>
            <a:t>Неполная информированность родителей</a:t>
          </a:r>
          <a:endParaRPr lang="ru-RU" sz="1600" b="1" dirty="0">
            <a:solidFill>
              <a:srgbClr val="563720"/>
            </a:solidFill>
          </a:endParaRPr>
        </a:p>
      </dgm:t>
    </dgm:pt>
    <dgm:pt modelId="{AEDCAFCF-1276-4B53-97C2-AA519C954AA8}" type="parTrans" cxnId="{25B5EEA0-A9BA-45DB-BC5E-D3FAD10B84AB}">
      <dgm:prSet/>
      <dgm:spPr/>
      <dgm:t>
        <a:bodyPr/>
        <a:lstStyle/>
        <a:p>
          <a:endParaRPr lang="ru-RU" sz="1600"/>
        </a:p>
      </dgm:t>
    </dgm:pt>
    <dgm:pt modelId="{42FDB282-759A-4E09-8D76-BAD168C8C9E0}" type="sibTrans" cxnId="{25B5EEA0-A9BA-45DB-BC5E-D3FAD10B84AB}">
      <dgm:prSet/>
      <dgm:spPr/>
      <dgm:t>
        <a:bodyPr/>
        <a:lstStyle/>
        <a:p>
          <a:endParaRPr lang="ru-RU" sz="1600"/>
        </a:p>
      </dgm:t>
    </dgm:pt>
    <dgm:pt modelId="{C7395105-3AD2-4E65-AD99-D43FF72CAC4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ФАКТЫ:</a:t>
          </a:r>
          <a:endParaRPr lang="ru-RU" sz="1800" b="1" dirty="0">
            <a:solidFill>
              <a:srgbClr val="C00000"/>
            </a:solidFill>
          </a:endParaRPr>
        </a:p>
      </dgm:t>
    </dgm:pt>
    <dgm:pt modelId="{2B66AA5E-51B9-43AB-84C0-82E3474F9BC8}" type="parTrans" cxnId="{936070E6-DE36-4D86-843E-398467ED0E0A}">
      <dgm:prSet/>
      <dgm:spPr/>
      <dgm:t>
        <a:bodyPr/>
        <a:lstStyle/>
        <a:p>
          <a:endParaRPr lang="ru-RU" sz="1600"/>
        </a:p>
      </dgm:t>
    </dgm:pt>
    <dgm:pt modelId="{338DEB06-9C85-48D9-B692-977C1CF13551}" type="sibTrans" cxnId="{936070E6-DE36-4D86-843E-398467ED0E0A}">
      <dgm:prSet/>
      <dgm:spPr/>
      <dgm:t>
        <a:bodyPr/>
        <a:lstStyle/>
        <a:p>
          <a:endParaRPr lang="ru-RU" sz="1600"/>
        </a:p>
      </dgm:t>
    </dgm:pt>
    <dgm:pt modelId="{BD5D4CFE-E80F-40CB-83B0-F9334AFE7F8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563720"/>
              </a:solidFill>
            </a:rPr>
            <a:t>Проведение внутренних контрольных срезов после внешних процедур</a:t>
          </a:r>
          <a:endParaRPr lang="ru-RU" sz="1600" b="1" dirty="0">
            <a:solidFill>
              <a:srgbClr val="563720"/>
            </a:solidFill>
          </a:endParaRPr>
        </a:p>
      </dgm:t>
    </dgm:pt>
    <dgm:pt modelId="{9EEB7922-5C51-4660-A579-6C4DA58209B7}" type="parTrans" cxnId="{648E20A7-6654-4076-BA5F-4E80B35E522B}">
      <dgm:prSet/>
      <dgm:spPr/>
      <dgm:t>
        <a:bodyPr/>
        <a:lstStyle/>
        <a:p>
          <a:endParaRPr lang="ru-RU" sz="1600"/>
        </a:p>
      </dgm:t>
    </dgm:pt>
    <dgm:pt modelId="{82352B35-D2CA-4DDE-A8A1-5A4E590C398A}" type="sibTrans" cxnId="{648E20A7-6654-4076-BA5F-4E80B35E522B}">
      <dgm:prSet/>
      <dgm:spPr/>
      <dgm:t>
        <a:bodyPr/>
        <a:lstStyle/>
        <a:p>
          <a:endParaRPr lang="ru-RU" sz="1600"/>
        </a:p>
      </dgm:t>
    </dgm:pt>
    <dgm:pt modelId="{C1224209-560A-46C2-9C0F-EE9058C1EB5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563720"/>
              </a:solidFill>
            </a:rPr>
            <a:t>Типичные ошибки в работах обучающихся в течение нескольких лет</a:t>
          </a:r>
          <a:endParaRPr lang="ru-RU" sz="1600" b="1" dirty="0">
            <a:solidFill>
              <a:srgbClr val="563720"/>
            </a:solidFill>
          </a:endParaRPr>
        </a:p>
      </dgm:t>
    </dgm:pt>
    <dgm:pt modelId="{6AA01CE7-4A80-43AA-BBD9-A2B4704CAF10}" type="parTrans" cxnId="{7A59615B-E3A6-4066-81D7-5AAA504E5D2F}">
      <dgm:prSet/>
      <dgm:spPr/>
      <dgm:t>
        <a:bodyPr/>
        <a:lstStyle/>
        <a:p>
          <a:endParaRPr lang="ru-RU" sz="1600"/>
        </a:p>
      </dgm:t>
    </dgm:pt>
    <dgm:pt modelId="{D92CA5B7-4736-463B-9D59-0A0CC9271BB3}" type="sibTrans" cxnId="{7A59615B-E3A6-4066-81D7-5AAA504E5D2F}">
      <dgm:prSet/>
      <dgm:spPr/>
      <dgm:t>
        <a:bodyPr/>
        <a:lstStyle/>
        <a:p>
          <a:endParaRPr lang="ru-RU" sz="1600"/>
        </a:p>
      </dgm:t>
    </dgm:pt>
    <dgm:pt modelId="{48378363-FDA6-4AD7-9004-A9F56FB567B1}" type="pres">
      <dgm:prSet presAssocID="{2CFF4CB2-4896-43E0-A284-DE0D629BED5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74FBF96-D7EA-4685-B25D-7A3D18A35499}" type="pres">
      <dgm:prSet presAssocID="{2B1B0948-ECAD-434F-B441-CEFB80B32D0F}" presName="withChildren" presStyleCnt="0"/>
      <dgm:spPr/>
    </dgm:pt>
    <dgm:pt modelId="{25B4BB00-7477-4683-A760-9313799B32F7}" type="pres">
      <dgm:prSet presAssocID="{2B1B0948-ECAD-434F-B441-CEFB80B32D0F}" presName="bigCircle" presStyleLbl="vennNode1" presStyleIdx="0" presStyleCnt="6" custLinFactNeighborX="416" custLinFactNeighborY="-4896"/>
      <dgm:spPr>
        <a:solidFill>
          <a:schemeClr val="bg2">
            <a:lumMod val="75000"/>
            <a:alpha val="50000"/>
          </a:schemeClr>
        </a:solidFill>
        <a:ln>
          <a:solidFill>
            <a:schemeClr val="accent1"/>
          </a:solidFill>
        </a:ln>
      </dgm:spPr>
    </dgm:pt>
    <dgm:pt modelId="{332C1321-D9C2-4E2A-8794-813FF30FBEB9}" type="pres">
      <dgm:prSet presAssocID="{2B1B0948-ECAD-434F-B441-CEFB80B32D0F}" presName="medCircle" presStyleLbl="vennNode1" presStyleIdx="1" presStyleCnt="6"/>
      <dgm:spPr/>
    </dgm:pt>
    <dgm:pt modelId="{66134E9A-5D72-4456-8A60-4665EF625731}" type="pres">
      <dgm:prSet presAssocID="{2B1B0948-ECAD-434F-B441-CEFB80B32D0F}" presName="txLvl1" presStyleLbl="revTx" presStyleIdx="0" presStyleCnt="6"/>
      <dgm:spPr/>
      <dgm:t>
        <a:bodyPr/>
        <a:lstStyle/>
        <a:p>
          <a:endParaRPr lang="ru-RU"/>
        </a:p>
      </dgm:t>
    </dgm:pt>
    <dgm:pt modelId="{D6CDAEF9-5BAB-4034-A311-9B52C13CD036}" type="pres">
      <dgm:prSet presAssocID="{2B1B0948-ECAD-434F-B441-CEFB80B32D0F}" presName="lin" presStyleCnt="0"/>
      <dgm:spPr/>
    </dgm:pt>
    <dgm:pt modelId="{697FCCB7-49B7-4F05-ABEC-5E7741F66334}" type="pres">
      <dgm:prSet presAssocID="{B3DFD4EB-068C-4FE1-9C43-E97F28FD3167}" presName="txLvl2" presStyleLbl="revTx" presStyleIdx="1" presStyleCnt="6" custScaleY="296068" custLinFactY="-32409" custLinFactNeighborX="-3236" custLinFactNeighborY="-100000"/>
      <dgm:spPr/>
      <dgm:t>
        <a:bodyPr/>
        <a:lstStyle/>
        <a:p>
          <a:endParaRPr lang="ru-RU"/>
        </a:p>
      </dgm:t>
    </dgm:pt>
    <dgm:pt modelId="{467B0B63-B264-4C3E-B691-319042B4483E}" type="pres">
      <dgm:prSet presAssocID="{4EC142C6-8D73-4806-A540-5BE19CB33073}" presName="smCircle" presStyleLbl="vennNode1" presStyleIdx="2" presStyleCnt="6"/>
      <dgm:spPr/>
    </dgm:pt>
    <dgm:pt modelId="{94F8ED0D-CB30-49F4-9E7D-185F14E14341}" type="pres">
      <dgm:prSet presAssocID="{F6C7B658-5672-4240-8F75-18103D7356EE}" presName="txLvl2" presStyleLbl="revTx" presStyleIdx="2" presStyleCnt="6" custScaleX="96868" custScaleY="178361" custLinFactY="-81816" custLinFactNeighborX="-4649" custLinFactNeighborY="-100000"/>
      <dgm:spPr/>
      <dgm:t>
        <a:bodyPr/>
        <a:lstStyle/>
        <a:p>
          <a:endParaRPr lang="ru-RU"/>
        </a:p>
      </dgm:t>
    </dgm:pt>
    <dgm:pt modelId="{AFE276B1-ABB4-46D3-9707-0F9643B0995B}" type="pres">
      <dgm:prSet presAssocID="{2B1B0948-ECAD-434F-B441-CEFB80B32D0F}" presName="overlap" presStyleCnt="0"/>
      <dgm:spPr/>
    </dgm:pt>
    <dgm:pt modelId="{E17A754D-6AAE-433D-A592-5109E794430E}" type="pres">
      <dgm:prSet presAssocID="{C7395105-3AD2-4E65-AD99-D43FF72CAC42}" presName="withChildren" presStyleCnt="0"/>
      <dgm:spPr/>
    </dgm:pt>
    <dgm:pt modelId="{A779705F-701E-4BCF-9B26-9A9767D4BAF0}" type="pres">
      <dgm:prSet presAssocID="{C7395105-3AD2-4E65-AD99-D43FF72CAC42}" presName="bigCircle" presStyleLbl="vennNode1" presStyleIdx="3" presStyleCnt="6" custScaleX="126755" custLinFactNeighborX="-804" custLinFactNeighborY="6018"/>
      <dgm:spPr>
        <a:solidFill>
          <a:schemeClr val="bg2">
            <a:lumMod val="75000"/>
            <a:alpha val="50000"/>
          </a:schemeClr>
        </a:solidFill>
        <a:ln>
          <a:solidFill>
            <a:schemeClr val="accent1"/>
          </a:solidFill>
        </a:ln>
      </dgm:spPr>
    </dgm:pt>
    <dgm:pt modelId="{547CD584-B3D7-4E9F-AF97-58255F50D0A6}" type="pres">
      <dgm:prSet presAssocID="{C7395105-3AD2-4E65-AD99-D43FF72CAC42}" presName="medCircle" presStyleLbl="vennNode1" presStyleIdx="4" presStyleCnt="6"/>
      <dgm:spPr/>
    </dgm:pt>
    <dgm:pt modelId="{8E47AC4B-DDF8-46C3-8B9E-914E37C3A319}" type="pres">
      <dgm:prSet presAssocID="{C7395105-3AD2-4E65-AD99-D43FF72CAC42}" presName="txLvl1" presStyleLbl="revTx" presStyleIdx="3" presStyleCnt="6"/>
      <dgm:spPr/>
      <dgm:t>
        <a:bodyPr/>
        <a:lstStyle/>
        <a:p>
          <a:endParaRPr lang="ru-RU"/>
        </a:p>
      </dgm:t>
    </dgm:pt>
    <dgm:pt modelId="{3267F866-4BB3-491E-AA00-80B8E14B87AA}" type="pres">
      <dgm:prSet presAssocID="{C7395105-3AD2-4E65-AD99-D43FF72CAC42}" presName="lin" presStyleCnt="0"/>
      <dgm:spPr/>
    </dgm:pt>
    <dgm:pt modelId="{6848B2F2-C103-48DA-9809-35E809E40AF3}" type="pres">
      <dgm:prSet presAssocID="{BD5D4CFE-E80F-40CB-83B0-F9334AFE7F85}" presName="txLvl2" presStyleLbl="revTx" presStyleIdx="4" presStyleCnt="6" custScaleX="103566" custScaleY="149059"/>
      <dgm:spPr/>
      <dgm:t>
        <a:bodyPr/>
        <a:lstStyle/>
        <a:p>
          <a:endParaRPr lang="ru-RU"/>
        </a:p>
      </dgm:t>
    </dgm:pt>
    <dgm:pt modelId="{3EC04066-D635-4CB7-A3F6-29ABCE5A417F}" type="pres">
      <dgm:prSet presAssocID="{82352B35-D2CA-4DDE-A8A1-5A4E590C398A}" presName="smCircle" presStyleLbl="vennNode1" presStyleIdx="5" presStyleCnt="6"/>
      <dgm:spPr/>
    </dgm:pt>
    <dgm:pt modelId="{95689A30-E7DB-41D6-9559-4AB9D5E81A87}" type="pres">
      <dgm:prSet presAssocID="{C1224209-560A-46C2-9C0F-EE9058C1EB51}" presName="txLvl2" presStyleLbl="revTx" presStyleIdx="5" presStyleCnt="6" custScaleX="95318" custScaleY="172223" custLinFactY="3527" custLinFactNeighborX="-3452" custLinFactNeighborY="100000"/>
      <dgm:spPr/>
      <dgm:t>
        <a:bodyPr/>
        <a:lstStyle/>
        <a:p>
          <a:endParaRPr lang="ru-RU"/>
        </a:p>
      </dgm:t>
    </dgm:pt>
  </dgm:ptLst>
  <dgm:cxnLst>
    <dgm:cxn modelId="{648E20A7-6654-4076-BA5F-4E80B35E522B}" srcId="{C7395105-3AD2-4E65-AD99-D43FF72CAC42}" destId="{BD5D4CFE-E80F-40CB-83B0-F9334AFE7F85}" srcOrd="0" destOrd="0" parTransId="{9EEB7922-5C51-4660-A579-6C4DA58209B7}" sibTransId="{82352B35-D2CA-4DDE-A8A1-5A4E590C398A}"/>
    <dgm:cxn modelId="{F5D6B45A-74CC-4EAF-A830-BC1B19E4F5A8}" type="presOf" srcId="{2B1B0948-ECAD-434F-B441-CEFB80B32D0F}" destId="{66134E9A-5D72-4456-8A60-4665EF625731}" srcOrd="0" destOrd="0" presId="urn:microsoft.com/office/officeart/2008/layout/VerticalCircleList"/>
    <dgm:cxn modelId="{423AF96D-7559-4E8E-AA6A-E42146D28BCD}" type="presOf" srcId="{F6C7B658-5672-4240-8F75-18103D7356EE}" destId="{94F8ED0D-CB30-49F4-9E7D-185F14E14341}" srcOrd="0" destOrd="0" presId="urn:microsoft.com/office/officeart/2008/layout/VerticalCircleList"/>
    <dgm:cxn modelId="{72B5E357-E361-48FB-9C94-90753A042EF4}" srcId="{2CFF4CB2-4896-43E0-A284-DE0D629BED5B}" destId="{2B1B0948-ECAD-434F-B441-CEFB80B32D0F}" srcOrd="0" destOrd="0" parTransId="{06AFDE7D-8C93-485A-A3B2-C3BA353CE321}" sibTransId="{588FFFEE-CF99-4794-88B5-AD9AC36E4293}"/>
    <dgm:cxn modelId="{7A59615B-E3A6-4066-81D7-5AAA504E5D2F}" srcId="{C7395105-3AD2-4E65-AD99-D43FF72CAC42}" destId="{C1224209-560A-46C2-9C0F-EE9058C1EB51}" srcOrd="1" destOrd="0" parTransId="{6AA01CE7-4A80-43AA-BBD9-A2B4704CAF10}" sibTransId="{D92CA5B7-4736-463B-9D59-0A0CC9271BB3}"/>
    <dgm:cxn modelId="{F3ED2E16-D378-4B26-93A6-28C95C620026}" srcId="{2B1B0948-ECAD-434F-B441-CEFB80B32D0F}" destId="{B3DFD4EB-068C-4FE1-9C43-E97F28FD3167}" srcOrd="0" destOrd="0" parTransId="{55BA255A-9E41-4CC6-A3C7-3EFE46E25448}" sibTransId="{4EC142C6-8D73-4806-A540-5BE19CB33073}"/>
    <dgm:cxn modelId="{92A0D2EC-67D1-47F0-BBFB-74E7B67BBA34}" type="presOf" srcId="{C7395105-3AD2-4E65-AD99-D43FF72CAC42}" destId="{8E47AC4B-DDF8-46C3-8B9E-914E37C3A319}" srcOrd="0" destOrd="0" presId="urn:microsoft.com/office/officeart/2008/layout/VerticalCircleList"/>
    <dgm:cxn modelId="{6DC9ACD9-F199-42CE-ACFE-88B4FB701740}" type="presOf" srcId="{C1224209-560A-46C2-9C0F-EE9058C1EB51}" destId="{95689A30-E7DB-41D6-9559-4AB9D5E81A87}" srcOrd="0" destOrd="0" presId="urn:microsoft.com/office/officeart/2008/layout/VerticalCircleList"/>
    <dgm:cxn modelId="{25B5EEA0-A9BA-45DB-BC5E-D3FAD10B84AB}" srcId="{2B1B0948-ECAD-434F-B441-CEFB80B32D0F}" destId="{F6C7B658-5672-4240-8F75-18103D7356EE}" srcOrd="1" destOrd="0" parTransId="{AEDCAFCF-1276-4B53-97C2-AA519C954AA8}" sibTransId="{42FDB282-759A-4E09-8D76-BAD168C8C9E0}"/>
    <dgm:cxn modelId="{90854B6D-B217-402A-9C46-02E3A0449408}" type="presOf" srcId="{2CFF4CB2-4896-43E0-A284-DE0D629BED5B}" destId="{48378363-FDA6-4AD7-9004-A9F56FB567B1}" srcOrd="0" destOrd="0" presId="urn:microsoft.com/office/officeart/2008/layout/VerticalCircleList"/>
    <dgm:cxn modelId="{B17B8462-B9FB-4510-9FCB-67811712BA30}" type="presOf" srcId="{BD5D4CFE-E80F-40CB-83B0-F9334AFE7F85}" destId="{6848B2F2-C103-48DA-9809-35E809E40AF3}" srcOrd="0" destOrd="0" presId="urn:microsoft.com/office/officeart/2008/layout/VerticalCircleList"/>
    <dgm:cxn modelId="{936070E6-DE36-4D86-843E-398467ED0E0A}" srcId="{2CFF4CB2-4896-43E0-A284-DE0D629BED5B}" destId="{C7395105-3AD2-4E65-AD99-D43FF72CAC42}" srcOrd="1" destOrd="0" parTransId="{2B66AA5E-51B9-43AB-84C0-82E3474F9BC8}" sibTransId="{338DEB06-9C85-48D9-B692-977C1CF13551}"/>
    <dgm:cxn modelId="{F6242152-D347-479E-9BE8-E5F5CBE74E3C}" type="presOf" srcId="{B3DFD4EB-068C-4FE1-9C43-E97F28FD3167}" destId="{697FCCB7-49B7-4F05-ABEC-5E7741F66334}" srcOrd="0" destOrd="0" presId="urn:microsoft.com/office/officeart/2008/layout/VerticalCircleList"/>
    <dgm:cxn modelId="{4983D2E2-3839-4930-84C2-30EC883B3EC0}" type="presParOf" srcId="{48378363-FDA6-4AD7-9004-A9F56FB567B1}" destId="{174FBF96-D7EA-4685-B25D-7A3D18A35499}" srcOrd="0" destOrd="0" presId="urn:microsoft.com/office/officeart/2008/layout/VerticalCircleList"/>
    <dgm:cxn modelId="{310CE40E-846B-450B-8869-72B1BCA75B8C}" type="presParOf" srcId="{174FBF96-D7EA-4685-B25D-7A3D18A35499}" destId="{25B4BB00-7477-4683-A760-9313799B32F7}" srcOrd="0" destOrd="0" presId="urn:microsoft.com/office/officeart/2008/layout/VerticalCircleList"/>
    <dgm:cxn modelId="{C40667ED-79C5-4916-B283-62DB50BECEE0}" type="presParOf" srcId="{174FBF96-D7EA-4685-B25D-7A3D18A35499}" destId="{332C1321-D9C2-4E2A-8794-813FF30FBEB9}" srcOrd="1" destOrd="0" presId="urn:microsoft.com/office/officeart/2008/layout/VerticalCircleList"/>
    <dgm:cxn modelId="{681898EA-AB71-4670-AFEC-B64DF3EA852E}" type="presParOf" srcId="{174FBF96-D7EA-4685-B25D-7A3D18A35499}" destId="{66134E9A-5D72-4456-8A60-4665EF625731}" srcOrd="2" destOrd="0" presId="urn:microsoft.com/office/officeart/2008/layout/VerticalCircleList"/>
    <dgm:cxn modelId="{75AC919A-9EA0-415F-B544-1165C3A168BB}" type="presParOf" srcId="{174FBF96-D7EA-4685-B25D-7A3D18A35499}" destId="{D6CDAEF9-5BAB-4034-A311-9B52C13CD036}" srcOrd="3" destOrd="0" presId="urn:microsoft.com/office/officeart/2008/layout/VerticalCircleList"/>
    <dgm:cxn modelId="{7D9AD8FC-1001-484C-B8D7-883913256D01}" type="presParOf" srcId="{D6CDAEF9-5BAB-4034-A311-9B52C13CD036}" destId="{697FCCB7-49B7-4F05-ABEC-5E7741F66334}" srcOrd="0" destOrd="0" presId="urn:microsoft.com/office/officeart/2008/layout/VerticalCircleList"/>
    <dgm:cxn modelId="{AF0DD290-14B5-443F-99C6-24FA07F8E105}" type="presParOf" srcId="{D6CDAEF9-5BAB-4034-A311-9B52C13CD036}" destId="{467B0B63-B264-4C3E-B691-319042B4483E}" srcOrd="1" destOrd="0" presId="urn:microsoft.com/office/officeart/2008/layout/VerticalCircleList"/>
    <dgm:cxn modelId="{8BA69CE7-C339-441E-9B7C-0238170F734A}" type="presParOf" srcId="{D6CDAEF9-5BAB-4034-A311-9B52C13CD036}" destId="{94F8ED0D-CB30-49F4-9E7D-185F14E14341}" srcOrd="2" destOrd="0" presId="urn:microsoft.com/office/officeart/2008/layout/VerticalCircleList"/>
    <dgm:cxn modelId="{19085BDE-F93B-4393-BAF9-A900B89FC1FA}" type="presParOf" srcId="{48378363-FDA6-4AD7-9004-A9F56FB567B1}" destId="{AFE276B1-ABB4-46D3-9707-0F9643B0995B}" srcOrd="1" destOrd="0" presId="urn:microsoft.com/office/officeart/2008/layout/VerticalCircleList"/>
    <dgm:cxn modelId="{A0654B3F-C0B4-4DE1-9268-CA19C03EF36D}" type="presParOf" srcId="{48378363-FDA6-4AD7-9004-A9F56FB567B1}" destId="{E17A754D-6AAE-433D-A592-5109E794430E}" srcOrd="2" destOrd="0" presId="urn:microsoft.com/office/officeart/2008/layout/VerticalCircleList"/>
    <dgm:cxn modelId="{BE239454-AD44-4868-9A96-362BF3EB66BD}" type="presParOf" srcId="{E17A754D-6AAE-433D-A592-5109E794430E}" destId="{A779705F-701E-4BCF-9B26-9A9767D4BAF0}" srcOrd="0" destOrd="0" presId="urn:microsoft.com/office/officeart/2008/layout/VerticalCircleList"/>
    <dgm:cxn modelId="{EC138A24-0E5F-460E-9AD6-7DE8B35E3103}" type="presParOf" srcId="{E17A754D-6AAE-433D-A592-5109E794430E}" destId="{547CD584-B3D7-4E9F-AF97-58255F50D0A6}" srcOrd="1" destOrd="0" presId="urn:microsoft.com/office/officeart/2008/layout/VerticalCircleList"/>
    <dgm:cxn modelId="{507E578A-B04D-4EB7-8010-481CA643AED8}" type="presParOf" srcId="{E17A754D-6AAE-433D-A592-5109E794430E}" destId="{8E47AC4B-DDF8-46C3-8B9E-914E37C3A319}" srcOrd="2" destOrd="0" presId="urn:microsoft.com/office/officeart/2008/layout/VerticalCircleList"/>
    <dgm:cxn modelId="{7FCBDF4D-D6F4-47F9-9A97-C3AFB773D70B}" type="presParOf" srcId="{E17A754D-6AAE-433D-A592-5109E794430E}" destId="{3267F866-4BB3-491E-AA00-80B8E14B87AA}" srcOrd="3" destOrd="0" presId="urn:microsoft.com/office/officeart/2008/layout/VerticalCircleList"/>
    <dgm:cxn modelId="{EF207E85-FE4F-466C-B2D6-6FFDDB1A7C21}" type="presParOf" srcId="{3267F866-4BB3-491E-AA00-80B8E14B87AA}" destId="{6848B2F2-C103-48DA-9809-35E809E40AF3}" srcOrd="0" destOrd="0" presId="urn:microsoft.com/office/officeart/2008/layout/VerticalCircleList"/>
    <dgm:cxn modelId="{384557A8-FF56-4B50-AC67-D114AAD2433B}" type="presParOf" srcId="{3267F866-4BB3-491E-AA00-80B8E14B87AA}" destId="{3EC04066-D635-4CB7-A3F6-29ABCE5A417F}" srcOrd="1" destOrd="0" presId="urn:microsoft.com/office/officeart/2008/layout/VerticalCircleList"/>
    <dgm:cxn modelId="{8DAD8A40-8000-473D-8D57-1A6242CAA4EE}" type="presParOf" srcId="{3267F866-4BB3-491E-AA00-80B8E14B87AA}" destId="{95689A30-E7DB-41D6-9559-4AB9D5E81A87}" srcOrd="2" destOrd="0" presId="urn:microsoft.com/office/officeart/2008/layout/VerticalCircleList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5221B-D2A9-4D93-B312-8A5A1280E7EF}">
      <dsp:nvSpPr>
        <dsp:cNvPr id="0" name=""/>
        <dsp:cNvSpPr/>
      </dsp:nvSpPr>
      <dsp:spPr>
        <a:xfrm>
          <a:off x="2751" y="992821"/>
          <a:ext cx="2123265" cy="849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Дети/ </a:t>
          </a:r>
          <a:b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</a:b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Родители</a:t>
          </a:r>
          <a:endParaRPr lang="ru-RU" sz="1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751" y="992821"/>
        <a:ext cx="2123265" cy="849306"/>
      </dsp:txXfrm>
    </dsp:sp>
    <dsp:sp modelId="{A92AE35F-51BF-47E9-BDC2-C08C059AF2C8}">
      <dsp:nvSpPr>
        <dsp:cNvPr id="0" name=""/>
        <dsp:cNvSpPr/>
      </dsp:nvSpPr>
      <dsp:spPr>
        <a:xfrm>
          <a:off x="2751" y="1842128"/>
          <a:ext cx="2123265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2D3E93"/>
              </a:solidFill>
              <a:latin typeface="Cambria" pitchFamily="18" charset="0"/>
            </a:rPr>
            <a:t>Индивидуальная образовательная траектория</a:t>
          </a:r>
          <a:endParaRPr lang="ru-RU" sz="1100" b="1" kern="1200" dirty="0">
            <a:solidFill>
              <a:srgbClr val="2D3E93"/>
            </a:solidFill>
            <a:latin typeface="Cambria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2D3E93"/>
              </a:solidFill>
              <a:latin typeface="Cambria" pitchFamily="18" charset="0"/>
            </a:rPr>
            <a:t>Возможность выбора образовательной программы и образовательной организации</a:t>
          </a:r>
          <a:endParaRPr lang="ru-RU" sz="1100" b="1" kern="1200" dirty="0">
            <a:solidFill>
              <a:srgbClr val="2D3E93"/>
            </a:solidFill>
            <a:latin typeface="Cambria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2D3E93"/>
            </a:solidFill>
            <a:latin typeface="Cambria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2D3E93"/>
            </a:solidFill>
            <a:latin typeface="Cambria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D3E93"/>
              </a:solidFill>
              <a:latin typeface="Cambria" pitchFamily="18" charset="0"/>
            </a:rPr>
            <a:t> Самооценка профессиональной деятельности</a:t>
          </a:r>
          <a:endParaRPr lang="ru-RU" sz="14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D3E93"/>
              </a:solidFill>
              <a:latin typeface="Cambria" pitchFamily="18" charset="0"/>
            </a:rPr>
            <a:t>Формирование направлений совершенствования</a:t>
          </a:r>
          <a:endParaRPr lang="ru-RU" sz="1400" b="1" kern="1200" dirty="0">
            <a:solidFill>
              <a:srgbClr val="2D3E93"/>
            </a:solidFill>
            <a:latin typeface="Cambria" pitchFamily="18" charset="0"/>
          </a:endParaRPr>
        </a:p>
      </dsp:txBody>
      <dsp:txXfrm>
        <a:off x="2751" y="1842128"/>
        <a:ext cx="2123265" cy="3074400"/>
      </dsp:txXfrm>
    </dsp:sp>
    <dsp:sp modelId="{3DEA7CC0-3965-4FE8-B8F0-B8CDC724EC0C}">
      <dsp:nvSpPr>
        <dsp:cNvPr id="0" name=""/>
        <dsp:cNvSpPr/>
      </dsp:nvSpPr>
      <dsp:spPr>
        <a:xfrm>
          <a:off x="2423274" y="992821"/>
          <a:ext cx="2123265" cy="849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Класс/Школа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423274" y="992821"/>
        <a:ext cx="2123265" cy="849306"/>
      </dsp:txXfrm>
    </dsp:sp>
    <dsp:sp modelId="{228A656D-518C-4468-902D-8EFB00F44A1D}">
      <dsp:nvSpPr>
        <dsp:cNvPr id="0" name=""/>
        <dsp:cNvSpPr/>
      </dsp:nvSpPr>
      <dsp:spPr>
        <a:xfrm>
          <a:off x="2405481" y="1825557"/>
          <a:ext cx="2123265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2D3E93"/>
              </a:solidFill>
              <a:latin typeface="Cambria" pitchFamily="18" charset="0"/>
            </a:rPr>
            <a:t>Совершенствование образовательных программ, методик, технологий обучения</a:t>
          </a:r>
          <a:endParaRPr lang="ru-RU" sz="1600" b="1" kern="1200" dirty="0">
            <a:solidFill>
              <a:srgbClr val="2D3E93"/>
            </a:solidFill>
            <a:latin typeface="Cambria" pitchFamily="18" charset="0"/>
          </a:endParaRPr>
        </a:p>
      </dsp:txBody>
      <dsp:txXfrm>
        <a:off x="2405481" y="1825557"/>
        <a:ext cx="2123265" cy="3074400"/>
      </dsp:txXfrm>
    </dsp:sp>
    <dsp:sp modelId="{1202AE16-A68D-4386-86B5-6224FFD40495}">
      <dsp:nvSpPr>
        <dsp:cNvPr id="0" name=""/>
        <dsp:cNvSpPr/>
      </dsp:nvSpPr>
      <dsp:spPr>
        <a:xfrm>
          <a:off x="4843797" y="992821"/>
          <a:ext cx="2123265" cy="849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Муниципалитет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4843797" y="992821"/>
        <a:ext cx="2123265" cy="849306"/>
      </dsp:txXfrm>
    </dsp:sp>
    <dsp:sp modelId="{6DE956A4-DBB4-4C5C-A90E-5FE4E6F7A75A}">
      <dsp:nvSpPr>
        <dsp:cNvPr id="0" name=""/>
        <dsp:cNvSpPr/>
      </dsp:nvSpPr>
      <dsp:spPr>
        <a:xfrm>
          <a:off x="4843797" y="1842128"/>
          <a:ext cx="2123265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2D3E93"/>
              </a:solidFill>
              <a:latin typeface="Cambria" pitchFamily="18" charset="0"/>
            </a:rPr>
            <a:t>Адресная работа с образовательными организациями и учителями</a:t>
          </a:r>
          <a:endParaRPr lang="ru-RU" sz="1600" b="1" kern="1200" dirty="0">
            <a:solidFill>
              <a:srgbClr val="2D3E93"/>
            </a:solidFill>
            <a:latin typeface="Cambria" pitchFamily="18" charset="0"/>
          </a:endParaRPr>
        </a:p>
      </dsp:txBody>
      <dsp:txXfrm>
        <a:off x="4843797" y="1842128"/>
        <a:ext cx="2123265" cy="3074400"/>
      </dsp:txXfrm>
    </dsp:sp>
    <dsp:sp modelId="{0058134A-9EF2-4A80-9447-61D7E77C5F12}">
      <dsp:nvSpPr>
        <dsp:cNvPr id="0" name=""/>
        <dsp:cNvSpPr/>
      </dsp:nvSpPr>
      <dsp:spPr>
        <a:xfrm>
          <a:off x="7440636" y="992821"/>
          <a:ext cx="2123265" cy="849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Регион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7440636" y="992821"/>
        <a:ext cx="2123265" cy="849306"/>
      </dsp:txXfrm>
    </dsp:sp>
    <dsp:sp modelId="{1BC06245-39D6-4385-B4E7-EDF3580FBBAA}">
      <dsp:nvSpPr>
        <dsp:cNvPr id="0" name=""/>
        <dsp:cNvSpPr/>
      </dsp:nvSpPr>
      <dsp:spPr>
        <a:xfrm>
          <a:off x="7265020" y="1812091"/>
          <a:ext cx="2475897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2D3E93"/>
            </a:solidFill>
            <a:latin typeface="Cambria" pitchFamily="18" charset="0"/>
          </a:endParaRPr>
        </a:p>
      </dsp:txBody>
      <dsp:txXfrm>
        <a:off x="7265020" y="1812091"/>
        <a:ext cx="2475897" cy="3074400"/>
      </dsp:txXfrm>
    </dsp:sp>
    <dsp:sp modelId="{B69E8CE1-EBFD-4719-93C4-382CA090D453}">
      <dsp:nvSpPr>
        <dsp:cNvPr id="0" name=""/>
        <dsp:cNvSpPr/>
      </dsp:nvSpPr>
      <dsp:spPr>
        <a:xfrm>
          <a:off x="10037475" y="992821"/>
          <a:ext cx="2123265" cy="849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1"/>
              </a:solidFill>
              <a:latin typeface="Cambria" pitchFamily="18" charset="0"/>
            </a:rPr>
            <a:t>Федерация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0037475" y="992821"/>
        <a:ext cx="2123265" cy="849306"/>
      </dsp:txXfrm>
    </dsp:sp>
    <dsp:sp modelId="{354ABC29-B93B-4399-A19B-801BA353AF07}">
      <dsp:nvSpPr>
        <dsp:cNvPr id="0" name=""/>
        <dsp:cNvSpPr/>
      </dsp:nvSpPr>
      <dsp:spPr>
        <a:xfrm>
          <a:off x="10017941" y="2159621"/>
          <a:ext cx="2123265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2D3E93"/>
            </a:solidFill>
            <a:latin typeface="Cambria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2D3E93"/>
            </a:solidFill>
            <a:latin typeface="Cambria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2D3E93"/>
              </a:solidFill>
              <a:latin typeface="Cambria" pitchFamily="18" charset="0"/>
            </a:rPr>
            <a:t>Обеспечение методического и аналитического сопровождения процедур</a:t>
          </a:r>
          <a:endParaRPr lang="ru-RU" sz="1600" b="1" kern="1200" dirty="0">
            <a:solidFill>
              <a:srgbClr val="2D3E93"/>
            </a:solidFill>
            <a:latin typeface="Cambria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2D3E93"/>
              </a:solidFill>
              <a:latin typeface="Cambria" pitchFamily="18" charset="0"/>
            </a:rPr>
            <a:t>Развитие модели ОСОКО</a:t>
          </a:r>
          <a:endParaRPr lang="ru-RU" sz="1600" b="1" kern="1200" dirty="0">
            <a:solidFill>
              <a:srgbClr val="2D3E93"/>
            </a:solidFill>
            <a:latin typeface="Cambria" pitchFamily="18" charset="0"/>
          </a:endParaRPr>
        </a:p>
      </dsp:txBody>
      <dsp:txXfrm>
        <a:off x="10017941" y="2159621"/>
        <a:ext cx="2123265" cy="3074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286F3-14D2-40FF-81CA-D743F11D9EF5}">
      <dsp:nvSpPr>
        <dsp:cNvPr id="0" name=""/>
        <dsp:cNvSpPr/>
      </dsp:nvSpPr>
      <dsp:spPr>
        <a:xfrm>
          <a:off x="1137457" y="97718"/>
          <a:ext cx="3615892" cy="32788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3936F-9454-4919-8208-F47AE9515415}">
      <dsp:nvSpPr>
        <dsp:cNvPr id="0" name=""/>
        <dsp:cNvSpPr/>
      </dsp:nvSpPr>
      <dsp:spPr>
        <a:xfrm>
          <a:off x="1950114" y="993226"/>
          <a:ext cx="1783708" cy="145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563720"/>
              </a:solidFill>
            </a:rPr>
            <a:t>Отчужден ность от результатов внешней процедуры</a:t>
          </a:r>
          <a:endParaRPr lang="ru-RU" sz="2000" b="1" kern="1200" dirty="0">
            <a:solidFill>
              <a:srgbClr val="563720"/>
            </a:solidFill>
          </a:endParaRPr>
        </a:p>
      </dsp:txBody>
      <dsp:txXfrm>
        <a:off x="1950114" y="993226"/>
        <a:ext cx="1783708" cy="1450010"/>
      </dsp:txXfrm>
    </dsp:sp>
    <dsp:sp modelId="{CEB4AA9A-9934-44DB-BF48-62CE5D02ECB4}">
      <dsp:nvSpPr>
        <dsp:cNvPr id="0" name=""/>
        <dsp:cNvSpPr/>
      </dsp:nvSpPr>
      <dsp:spPr>
        <a:xfrm>
          <a:off x="138619" y="2221545"/>
          <a:ext cx="3390608" cy="28321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DF317-F6CD-46F3-B32F-E52C51CD1D53}">
      <dsp:nvSpPr>
        <dsp:cNvPr id="0" name=""/>
        <dsp:cNvSpPr/>
      </dsp:nvSpPr>
      <dsp:spPr>
        <a:xfrm>
          <a:off x="1168078" y="2846093"/>
          <a:ext cx="1655202" cy="13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563720"/>
              </a:solidFill>
            </a:rPr>
            <a:t>Приоритет внутренней оценки над внешней</a:t>
          </a:r>
          <a:endParaRPr lang="ru-RU" sz="2000" b="1" kern="1200" dirty="0">
            <a:solidFill>
              <a:srgbClr val="563720"/>
            </a:solidFill>
          </a:endParaRPr>
        </a:p>
      </dsp:txBody>
      <dsp:txXfrm>
        <a:off x="1168078" y="2846093"/>
        <a:ext cx="1655202" cy="1347808"/>
      </dsp:txXfrm>
    </dsp:sp>
    <dsp:sp modelId="{001DE837-ACF0-4624-993A-B6F019A2BACE}">
      <dsp:nvSpPr>
        <dsp:cNvPr id="0" name=""/>
        <dsp:cNvSpPr/>
      </dsp:nvSpPr>
      <dsp:spPr>
        <a:xfrm>
          <a:off x="1699395" y="3937626"/>
          <a:ext cx="2979471" cy="22449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B059E-EB2D-44E9-A04C-A6DBD22D80BE}">
      <dsp:nvSpPr>
        <dsp:cNvPr id="0" name=""/>
        <dsp:cNvSpPr/>
      </dsp:nvSpPr>
      <dsp:spPr>
        <a:xfrm>
          <a:off x="2107338" y="4302633"/>
          <a:ext cx="1944622" cy="139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563720"/>
              </a:solidFill>
            </a:rPr>
            <a:t>Низкая эффективность управленческих решений</a:t>
          </a:r>
          <a:endParaRPr lang="ru-RU" sz="2000" b="1" kern="1200" dirty="0">
            <a:solidFill>
              <a:srgbClr val="563720"/>
            </a:solidFill>
          </a:endParaRPr>
        </a:p>
      </dsp:txBody>
      <dsp:txXfrm>
        <a:off x="2107338" y="4302633"/>
        <a:ext cx="1944622" cy="1396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BB00-7477-4683-A760-9313799B32F7}">
      <dsp:nvSpPr>
        <dsp:cNvPr id="0" name=""/>
        <dsp:cNvSpPr/>
      </dsp:nvSpPr>
      <dsp:spPr>
        <a:xfrm>
          <a:off x="311614" y="17727"/>
          <a:ext cx="2922794" cy="2922794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2C1321-D9C2-4E2A-8794-813FF30FBEB9}">
      <dsp:nvSpPr>
        <dsp:cNvPr id="0" name=""/>
        <dsp:cNvSpPr/>
      </dsp:nvSpPr>
      <dsp:spPr>
        <a:xfrm>
          <a:off x="438665" y="283584"/>
          <a:ext cx="526103" cy="5261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134E9A-5D72-4456-8A60-4665EF625731}">
      <dsp:nvSpPr>
        <dsp:cNvPr id="0" name=""/>
        <dsp:cNvSpPr/>
      </dsp:nvSpPr>
      <dsp:spPr>
        <a:xfrm>
          <a:off x="701716" y="283584"/>
          <a:ext cx="2814082" cy="52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ФАКТЫ: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701716" y="283584"/>
        <a:ext cx="2814082" cy="526103"/>
      </dsp:txXfrm>
    </dsp:sp>
    <dsp:sp modelId="{697FCCB7-49B7-4F05-ABEC-5E7741F66334}">
      <dsp:nvSpPr>
        <dsp:cNvPr id="0" name=""/>
        <dsp:cNvSpPr/>
      </dsp:nvSpPr>
      <dsp:spPr>
        <a:xfrm>
          <a:off x="610653" y="630983"/>
          <a:ext cx="2814082" cy="121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63720"/>
              </a:solidFill>
            </a:rPr>
            <a:t>Востребованность результатов только к аттестации педагогов</a:t>
          </a:r>
          <a:endParaRPr lang="ru-RU" sz="1600" b="1" kern="1200" dirty="0">
            <a:solidFill>
              <a:srgbClr val="563720"/>
            </a:solidFill>
          </a:endParaRPr>
        </a:p>
      </dsp:txBody>
      <dsp:txXfrm>
        <a:off x="610653" y="630983"/>
        <a:ext cx="2814082" cy="1211528"/>
      </dsp:txXfrm>
    </dsp:sp>
    <dsp:sp modelId="{467B0B63-B264-4C3E-B691-319042B4483E}">
      <dsp:nvSpPr>
        <dsp:cNvPr id="0" name=""/>
        <dsp:cNvSpPr/>
      </dsp:nvSpPr>
      <dsp:spPr>
        <a:xfrm>
          <a:off x="701716" y="2021216"/>
          <a:ext cx="46723" cy="460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F8ED0D-CB30-49F4-9E7D-185F14E14341}">
      <dsp:nvSpPr>
        <dsp:cNvPr id="0" name=""/>
        <dsp:cNvSpPr/>
      </dsp:nvSpPr>
      <dsp:spPr>
        <a:xfrm>
          <a:off x="574987" y="1686420"/>
          <a:ext cx="2640568" cy="72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63720"/>
              </a:solidFill>
            </a:rPr>
            <a:t>Неполная информированность родителей</a:t>
          </a:r>
          <a:endParaRPr lang="ru-RU" sz="1600" b="1" kern="1200" dirty="0">
            <a:solidFill>
              <a:srgbClr val="563720"/>
            </a:solidFill>
          </a:endParaRPr>
        </a:p>
      </dsp:txBody>
      <dsp:txXfrm>
        <a:off x="574987" y="1686420"/>
        <a:ext cx="2640568" cy="729864"/>
      </dsp:txXfrm>
    </dsp:sp>
    <dsp:sp modelId="{A779705F-701E-4BCF-9B26-9A9767D4BAF0}">
      <dsp:nvSpPr>
        <dsp:cNvPr id="0" name=""/>
        <dsp:cNvSpPr/>
      </dsp:nvSpPr>
      <dsp:spPr>
        <a:xfrm>
          <a:off x="151404" y="2954323"/>
          <a:ext cx="3172386" cy="2606716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7CD584-B3D7-4E9F-AF97-58255F50D0A6}">
      <dsp:nvSpPr>
        <dsp:cNvPr id="0" name=""/>
        <dsp:cNvSpPr/>
      </dsp:nvSpPr>
      <dsp:spPr>
        <a:xfrm>
          <a:off x="626864" y="2906933"/>
          <a:ext cx="450498" cy="4692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47AC4B-DDF8-46C3-8B9E-914E37C3A319}">
      <dsp:nvSpPr>
        <dsp:cNvPr id="0" name=""/>
        <dsp:cNvSpPr/>
      </dsp:nvSpPr>
      <dsp:spPr>
        <a:xfrm>
          <a:off x="852114" y="2906933"/>
          <a:ext cx="2457231" cy="46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ФАКТЫ: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852114" y="2906933"/>
        <a:ext cx="2457231" cy="469209"/>
      </dsp:txXfrm>
    </dsp:sp>
    <dsp:sp modelId="{6848B2F2-C103-48DA-9809-35E809E40AF3}">
      <dsp:nvSpPr>
        <dsp:cNvPr id="0" name=""/>
        <dsp:cNvSpPr/>
      </dsp:nvSpPr>
      <dsp:spPr>
        <a:xfrm>
          <a:off x="517732" y="3376142"/>
          <a:ext cx="3125995" cy="800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63720"/>
              </a:solidFill>
            </a:rPr>
            <a:t>Проведение внутренних контрольных срезов после внешних процедур</a:t>
          </a:r>
          <a:endParaRPr lang="ru-RU" sz="1600" b="1" kern="1200" dirty="0">
            <a:solidFill>
              <a:srgbClr val="563720"/>
            </a:solidFill>
          </a:endParaRPr>
        </a:p>
      </dsp:txBody>
      <dsp:txXfrm>
        <a:off x="517732" y="3376142"/>
        <a:ext cx="3125995" cy="800133"/>
      </dsp:txXfrm>
    </dsp:sp>
    <dsp:sp modelId="{3EC04066-D635-4CB7-A3F6-29ABCE5A417F}">
      <dsp:nvSpPr>
        <dsp:cNvPr id="0" name=""/>
        <dsp:cNvSpPr/>
      </dsp:nvSpPr>
      <dsp:spPr>
        <a:xfrm>
          <a:off x="517732" y="4176276"/>
          <a:ext cx="46677" cy="416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689A30-E7DB-41D6-9559-4AB9D5E81A87}">
      <dsp:nvSpPr>
        <dsp:cNvPr id="0" name=""/>
        <dsp:cNvSpPr/>
      </dsp:nvSpPr>
      <dsp:spPr>
        <a:xfrm>
          <a:off x="421836" y="4278536"/>
          <a:ext cx="2647913" cy="9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63720"/>
              </a:solidFill>
            </a:rPr>
            <a:t>Типичные ошибки в работах обучающихся в течение нескольких лет</a:t>
          </a:r>
          <a:endParaRPr lang="ru-RU" sz="1600" b="1" kern="1200" dirty="0">
            <a:solidFill>
              <a:srgbClr val="563720"/>
            </a:solidFill>
          </a:endParaRPr>
        </a:p>
      </dsp:txBody>
      <dsp:txXfrm>
        <a:off x="421836" y="4278536"/>
        <a:ext cx="2647913" cy="9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AFF5D-8BC6-4E8A-9A91-25766E331C30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9F0B-448C-4004-9DE1-AA31C724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6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0C47-C007-4698-9AE5-0D6ADDC1C11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70907-8786-4E47-83E6-0625D328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8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529ABB8-BCEA-4664-9ABF-E0A52B7C12B4}" type="slidenum">
              <a:rPr lang="ru-RU" altLang="ru-RU">
                <a:solidFill>
                  <a:prstClr val="black"/>
                </a:solidFill>
              </a:rPr>
              <a:pPr eaLnBrk="1" hangingPunct="1"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4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70907-8786-4E47-83E6-0625D328D8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70907-8786-4E47-83E6-0625D328D8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3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79D65C-22E5-4807-B564-3FEF3D8D61B9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kumimoji="0"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451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70907-8786-4E47-83E6-0625D328D8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6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0D95-2456-4F85-B8AB-526A7BBB6E3F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55DABEB-2E7B-4ACB-BB82-8B34A855D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9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0B2D-7EFA-4CED-B631-519DC8A10EED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E4EA5B1E-8FA0-488C-A721-AABC2EFCD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5B37-80FC-47DF-87F4-6ADCBA3D61C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1E85D14D-A958-4DCB-BCD0-C2D2019E0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95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1A2B-566B-4436-B2D5-F685D0362D5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AE603ECC-A201-41F2-AE4B-89028623F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24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9FE9-4F65-4FAE-8B39-C4D6CDB38B8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80A3A5F-4668-4DC9-B75C-DBC128F77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36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D23-1EFD-4312-A025-DA237917568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93AF102-B645-4E69-8FDF-582943EE0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1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D7F9-CF77-4FC5-9B5A-71BEA30F783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0D2E-AB46-4B42-A236-BD1E64939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77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533A-5685-4431-A2A7-D203FBE738F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4D48-B39D-4FD9-8FAB-19C0BED62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91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7619-1535-428D-9070-BC58C64AFECB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06A9B-D5A2-4BD5-B686-655FB7E542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91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3771-58B5-45B8-9AC9-7BF898DDF0D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0B56-5DF9-4DB8-A73C-EF1AC28A5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08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5ADD-D1E5-4BCE-95B1-80E7272E3A7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AA25-9538-46F7-B189-F0AB3B681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71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9AE5-406B-4AD6-8605-FB2AD081BD8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9995-0E4F-4E65-8E2D-C8FA2E21F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665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0BC4-0D6C-4CC2-A673-C06C37C7856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2B92-A5B8-4C7A-B580-53AC7828F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92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4631-147F-4301-B7A7-B293126937B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A480-572F-47D3-8DF8-D2DAD59DB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26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284D-12DA-431A-8630-F0432399E72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4B7E1-FCB9-4A99-B0E9-886328110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786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CEF4-A2CE-4856-B0C2-E14A92740D4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C95EE-EA3D-494F-B522-5E559D04D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360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B4D5-CCCE-4446-9E86-B1BE1B099288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E2936-C3EA-48FF-BABF-92409E0A2C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EC85-B12E-4BAA-A1F1-E4AAD264169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602CF-094D-483A-806E-7FD0E9FA1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99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C4AB-8E45-453D-B8AF-81663DF4232E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D2BFC-A82A-4C7A-B038-445952AB5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447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3644-AC15-4F10-8F66-1811972F633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938D-CBD5-441C-BBA0-6CFC3BCB3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8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5E8-8365-4A82-A1FC-81F56143915C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34E92178-6693-41AE-BA88-5902D4D16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0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7FB7-3642-4C00-AA8B-09C3537C4EC7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64565-3D63-4821-B646-64D207024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77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F1BB-530F-48BF-A927-C4682209A0A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54515-5860-4C9B-B709-AEC3924E6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98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DD8C-248B-405B-81F0-AF65E0DC964C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B86F-8741-48FF-AC72-DC40EBF1B1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9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A55A-32A0-4FA2-92B5-7B94A3B71A60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43CF-5ED0-4414-8C66-8527FC7D6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45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2512-DA82-4CF9-B0F9-BF6036FEE26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AB3F-CF46-4A66-9FBF-A05FBF738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29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D25A-4DE6-43B4-80EB-5B145D64E785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9554969-2C6B-45C7-ACB3-27AC6EB3B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8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FF2E3480-9706-4BA5-87F0-3D46FD3688F3}" type="datetimeFigureOut">
              <a:rPr lang="ru-RU"/>
              <a:pPr defTabSz="914400">
                <a:defRPr/>
              </a:pPr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A9A8F6D-D463-4A17-B4BF-FC416B19BD96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57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7C2346A6-C3F3-440D-8076-C008ADAABCEC}" type="datetimeFigureOut">
              <a:rPr lang="ru-RU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898989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8FB33D4-E4EA-41BC-B511-C9C17AF2034E}" type="slidenum">
              <a:rPr lang="ru-RU" altLang="ru-RU" smtClean="0"/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422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394" y="117567"/>
            <a:ext cx="9820892" cy="4217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563720"/>
                </a:solidFill>
              </a:rPr>
              <a:t>Использование результатов внешней оценки подготовки выпускников 4-х классов в управлении качеством начального и основного общего образования</a:t>
            </a:r>
            <a:r>
              <a:rPr lang="ru-RU" sz="4400" dirty="0" smtClean="0">
                <a:solidFill>
                  <a:srgbClr val="563720"/>
                </a:solidFill>
              </a:rPr>
              <a:t/>
            </a:r>
            <a:br>
              <a:rPr lang="ru-RU" sz="4400" dirty="0" smtClean="0">
                <a:solidFill>
                  <a:srgbClr val="563720"/>
                </a:solidFill>
              </a:rPr>
            </a:br>
            <a:r>
              <a:rPr lang="ru-RU" sz="4400" dirty="0" smtClean="0">
                <a:solidFill>
                  <a:srgbClr val="563720"/>
                </a:solidFill>
              </a:rPr>
              <a:t>(из опыта Вологодской области)</a:t>
            </a:r>
            <a:endParaRPr lang="ru-RU" sz="4400" b="1" dirty="0">
              <a:solidFill>
                <a:srgbClr val="56372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293" y="4761186"/>
            <a:ext cx="10224655" cy="1793319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О.В. Сумарокова,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проректор АОУ ВО ДПО «Вологодский институт развития образования»,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к.психол.н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7211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76" y="0"/>
            <a:ext cx="8970579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Характеристика системы общего образования Вологодской области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3421" y="1320800"/>
            <a:ext cx="4159300" cy="528495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C00000"/>
                </a:solidFill>
              </a:rPr>
              <a:t>432</a:t>
            </a:r>
            <a:r>
              <a:rPr lang="ru-RU" sz="2300" b="1" dirty="0">
                <a:solidFill>
                  <a:srgbClr val="563720"/>
                </a:solidFill>
              </a:rPr>
              <a:t> </a:t>
            </a:r>
            <a:r>
              <a:rPr lang="ru-RU" sz="2300" b="1" dirty="0" smtClean="0">
                <a:solidFill>
                  <a:srgbClr val="563720"/>
                </a:solidFill>
              </a:rPr>
              <a:t>школы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563720"/>
                </a:solidFill>
              </a:rPr>
              <a:t>Более </a:t>
            </a:r>
            <a:r>
              <a:rPr lang="ru-RU" sz="2300" b="1" dirty="0" smtClean="0">
                <a:solidFill>
                  <a:srgbClr val="C00000"/>
                </a:solidFill>
              </a:rPr>
              <a:t>120 тысяч </a:t>
            </a:r>
            <a:r>
              <a:rPr lang="ru-RU" sz="2300" b="1" dirty="0" smtClean="0">
                <a:solidFill>
                  <a:srgbClr val="563720"/>
                </a:solidFill>
              </a:rPr>
              <a:t>обучающихся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563720"/>
                </a:solidFill>
              </a:rPr>
              <a:t>РСОКО сопровождают   БУ СО ВО «Центр информатизации и оценки качества образования» и АОУ ВО ДПО «Вологодский институт развития образования</a:t>
            </a:r>
            <a:r>
              <a:rPr lang="ru-RU" sz="2200" b="1" dirty="0" smtClean="0">
                <a:solidFill>
                  <a:srgbClr val="563720"/>
                </a:solidFill>
              </a:rPr>
              <a:t>»</a:t>
            </a:r>
            <a:endParaRPr lang="ru-RU" sz="2200" b="1" dirty="0">
              <a:solidFill>
                <a:srgbClr val="56372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14"/>
            <a:ext cx="7620000" cy="4855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373" y="5717152"/>
            <a:ext cx="74150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>
                <a:solidFill>
                  <a:srgbClr val="563720"/>
                </a:solidFill>
              </a:rPr>
              <a:t>Протяжённость области с севера на юг составляет около </a:t>
            </a:r>
            <a:r>
              <a:rPr lang="ru-RU" sz="2300" b="1" dirty="0">
                <a:solidFill>
                  <a:srgbClr val="C00000"/>
                </a:solidFill>
              </a:rPr>
              <a:t>400 км</a:t>
            </a:r>
            <a:r>
              <a:rPr lang="ru-RU" sz="2300" b="1" dirty="0">
                <a:solidFill>
                  <a:srgbClr val="563720"/>
                </a:solidFill>
              </a:rPr>
              <a:t>, а с запада на восток — около </a:t>
            </a:r>
            <a:r>
              <a:rPr lang="ru-RU" sz="2300" b="1" dirty="0">
                <a:solidFill>
                  <a:srgbClr val="C00000"/>
                </a:solidFill>
              </a:rPr>
              <a:t>700 км</a:t>
            </a:r>
            <a:r>
              <a:rPr lang="ru-RU" sz="2300" b="1" dirty="0" smtClean="0">
                <a:solidFill>
                  <a:srgbClr val="C00000"/>
                </a:solidFill>
              </a:rPr>
              <a:t>. </a:t>
            </a:r>
            <a:r>
              <a:rPr lang="ru-RU" sz="2300" b="1" dirty="0" smtClean="0">
                <a:solidFill>
                  <a:srgbClr val="563720"/>
                </a:solidFill>
              </a:rPr>
              <a:t>Население – </a:t>
            </a:r>
            <a:r>
              <a:rPr lang="ru-RU" sz="2300" b="1" dirty="0" smtClean="0">
                <a:solidFill>
                  <a:srgbClr val="C00000"/>
                </a:solidFill>
              </a:rPr>
              <a:t>около 1 200 000 чел.</a:t>
            </a:r>
            <a:endParaRPr lang="ru-RU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1803400" y="34925"/>
            <a:ext cx="9277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C00000"/>
                </a:solidFill>
                <a:latin typeface="Arial" pitchFamily="34" charset="0"/>
              </a:rPr>
              <a:t>Модель оценки индивидуального развития ребенка в соответствии с требованиями ФГОС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23938"/>
            <a:ext cx="84613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Группа 5"/>
          <p:cNvGrpSpPr>
            <a:grpSpLocks/>
          </p:cNvGrpSpPr>
          <p:nvPr/>
        </p:nvGrpSpPr>
        <p:grpSpPr bwMode="auto">
          <a:xfrm>
            <a:off x="200435" y="2560090"/>
            <a:ext cx="3205929" cy="2687145"/>
            <a:chOff x="130682" y="1640057"/>
            <a:chExt cx="3025602" cy="1992922"/>
          </a:xfrm>
        </p:grpSpPr>
        <p:sp>
          <p:nvSpPr>
            <p:cNvPr id="5" name="Овальная выноска 4"/>
            <p:cNvSpPr/>
            <p:nvPr/>
          </p:nvSpPr>
          <p:spPr>
            <a:xfrm flipH="1">
              <a:off x="130682" y="1640057"/>
              <a:ext cx="3025602" cy="1992922"/>
            </a:xfrm>
            <a:prstGeom prst="wedgeEllipseCallout">
              <a:avLst>
                <a:gd name="adj1" fmla="val -53513"/>
                <a:gd name="adj2" fmla="val 88194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 sz="1400" b="1" dirty="0">
                <a:solidFill>
                  <a:prstClr val="white"/>
                </a:solidFill>
              </a:endParaRPr>
            </a:p>
            <a:p>
              <a:pPr algn="ctr" defTabSz="914400">
                <a:defRPr/>
              </a:pPr>
              <a:endParaRPr lang="ru-RU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23558" name="Прямоугольник 3"/>
            <p:cNvSpPr>
              <a:spLocks noChangeArrowheads="1"/>
            </p:cNvSpPr>
            <p:nvPr/>
          </p:nvSpPr>
          <p:spPr bwMode="auto">
            <a:xfrm>
              <a:off x="425763" y="1768657"/>
              <a:ext cx="2435439" cy="171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srgbClr val="8F0B14"/>
                  </a:solidFill>
                  <a:latin typeface="Arial" pitchFamily="34" charset="0"/>
                  <a:cs typeface="Arial" pitchFamily="34" charset="0"/>
                </a:rPr>
                <a:t>Анализ на </a:t>
              </a:r>
              <a:r>
                <a:rPr lang="ru-RU" altLang="ru-RU" sz="1800" b="1" dirty="0" smtClean="0">
                  <a:solidFill>
                    <a:srgbClr val="8F0B14"/>
                  </a:solidFill>
                  <a:latin typeface="Arial" pitchFamily="34" charset="0"/>
                  <a:cs typeface="Arial" pitchFamily="34" charset="0"/>
                </a:rPr>
                <a:t>региональном уровне </a:t>
              </a:r>
              <a:r>
                <a:rPr lang="ru-RU" altLang="ru-RU" sz="1800" b="1" dirty="0" smtClean="0">
                  <a:solidFill>
                    <a:srgbClr val="8F0B14"/>
                  </a:solidFill>
                  <a:latin typeface="Arial" pitchFamily="34" charset="0"/>
                  <a:cs typeface="Arial" pitchFamily="34" charset="0"/>
                </a:rPr>
                <a:t>динамики образовательных </a:t>
              </a:r>
              <a:r>
                <a:rPr lang="ru-RU" altLang="ru-RU" sz="1800" b="1" dirty="0" smtClean="0">
                  <a:solidFill>
                    <a:srgbClr val="8F0B14"/>
                  </a:solidFill>
                  <a:latin typeface="Arial" pitchFamily="34" charset="0"/>
                  <a:cs typeface="Arial" pitchFamily="34" charset="0"/>
                </a:rPr>
                <a:t>достижений выпускников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srgbClr val="8F0B14"/>
                  </a:solidFill>
                  <a:latin typeface="Arial" pitchFamily="34" charset="0"/>
                  <a:cs typeface="Arial" pitchFamily="34" charset="0"/>
                </a:rPr>
                <a:t>4-х, 9-х и 11-х классов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4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азвание 1"/>
          <p:cNvSpPr>
            <a:spLocks/>
          </p:cNvSpPr>
          <p:nvPr/>
        </p:nvSpPr>
        <p:spPr bwMode="auto">
          <a:xfrm>
            <a:off x="1968501" y="1"/>
            <a:ext cx="10223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2D3E93"/>
                </a:solidFill>
                <a:latin typeface="Cambria" panose="02040503050406030204" pitchFamily="18" charset="0"/>
              </a:rPr>
              <a:t>Задача п</a:t>
            </a:r>
            <a:r>
              <a:rPr lang="ru-RU" altLang="ru-RU" sz="3600" b="1" dirty="0" smtClean="0">
                <a:solidFill>
                  <a:srgbClr val="2D3E93"/>
                </a:solidFill>
                <a:latin typeface="Cambria" panose="02040503050406030204" pitchFamily="18" charset="0"/>
              </a:rPr>
              <a:t>о развитию общероссийской системы оценки качества образования </a:t>
            </a:r>
            <a:endParaRPr lang="ru-RU" altLang="ru-RU" sz="3600" b="1" dirty="0">
              <a:solidFill>
                <a:srgbClr val="2D3E93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8392700"/>
              </p:ext>
            </p:extLst>
          </p:nvPr>
        </p:nvGraphicFramePr>
        <p:xfrm>
          <a:off x="0" y="1123953"/>
          <a:ext cx="12163492" cy="590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58434" y="1123952"/>
            <a:ext cx="10333567" cy="65404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Правильное использование и интерпретация результатов проведения оценочных процедур</a:t>
            </a:r>
          </a:p>
        </p:txBody>
      </p:sp>
      <p:grpSp>
        <p:nvGrpSpPr>
          <p:cNvPr id="47109" name="Группа 5"/>
          <p:cNvGrpSpPr>
            <a:grpSpLocks/>
          </p:cNvGrpSpPr>
          <p:nvPr/>
        </p:nvGrpSpPr>
        <p:grpSpPr bwMode="auto">
          <a:xfrm>
            <a:off x="2332656" y="6021970"/>
            <a:ext cx="7490613" cy="469900"/>
            <a:chOff x="1832971" y="1337805"/>
            <a:chExt cx="1687469" cy="21355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54994" y="1337805"/>
              <a:ext cx="1643423" cy="1423709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832971" y="2030420"/>
              <a:ext cx="1687469" cy="1442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8232" tIns="78232" rIns="104309" bIns="117348"/>
            <a:lstStyle/>
            <a:p>
              <a:pPr marL="76198" lvl="1" indent="-76198" defTabSz="651917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endParaRPr lang="en-US" sz="2133" b="1">
                <a:solidFill>
                  <a:srgbClr val="2D3E93"/>
                </a:solidFill>
                <a:latin typeface="Cambria" pitchFamily="18" charset="0"/>
              </a:endParaRPr>
            </a:p>
          </p:txBody>
        </p:sp>
      </p:grpSp>
      <p:grpSp>
        <p:nvGrpSpPr>
          <p:cNvPr id="47110" name="Группа 8"/>
          <p:cNvGrpSpPr>
            <a:grpSpLocks/>
          </p:cNvGrpSpPr>
          <p:nvPr/>
        </p:nvGrpSpPr>
        <p:grpSpPr bwMode="auto">
          <a:xfrm>
            <a:off x="7431618" y="2660651"/>
            <a:ext cx="4639733" cy="1471083"/>
            <a:chOff x="5585932" y="105780"/>
            <a:chExt cx="1667807" cy="246148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11040" y="247448"/>
              <a:ext cx="1642699" cy="231981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585932" y="105780"/>
              <a:ext cx="1642698" cy="2390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8232" tIns="78232" rIns="104309" bIns="117348"/>
            <a:lstStyle/>
            <a:p>
              <a:pPr marL="76198" lvl="1" indent="-76198" algn="ctr" defTabSz="651917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 b="1" dirty="0">
                  <a:solidFill>
                    <a:srgbClr val="2D3E93"/>
                  </a:solidFill>
                  <a:latin typeface="Cambria" pitchFamily="18" charset="0"/>
                </a:rPr>
                <a:t>Планирование контрольно-надзорной деятельности</a:t>
              </a:r>
            </a:p>
            <a:p>
              <a:pPr marL="76198" lvl="1" indent="-76198" algn="ctr" defTabSz="651917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 b="1" dirty="0">
                  <a:solidFill>
                    <a:srgbClr val="2D3E93"/>
                  </a:solidFill>
                  <a:latin typeface="Cambria" pitchFamily="18" charset="0"/>
                </a:rPr>
                <a:t>Мониторинг введения ФГОС</a:t>
              </a:r>
            </a:p>
            <a:p>
              <a:pPr marL="76198" lvl="1" indent="-76198" algn="ctr" defTabSz="651917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 b="1" dirty="0">
                  <a:solidFill>
                    <a:srgbClr val="2D3E93"/>
                  </a:solidFill>
                  <a:latin typeface="Cambria" pitchFamily="18" charset="0"/>
                </a:rPr>
                <a:t>Создание центров анализа и интерпретации результатов процедур ОКО, ККО, ГИА и других </a:t>
              </a:r>
            </a:p>
          </p:txBody>
        </p:sp>
      </p:grpSp>
      <p:sp>
        <p:nvSpPr>
          <p:cNvPr id="47111" name="Прямоугольник 5"/>
          <p:cNvSpPr>
            <a:spLocks noChangeArrowheads="1"/>
          </p:cNvSpPr>
          <p:nvPr/>
        </p:nvSpPr>
        <p:spPr bwMode="auto">
          <a:xfrm>
            <a:off x="2430415" y="6017404"/>
            <a:ext cx="723851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150" indent="-571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ru-RU" altLang="ru-RU" sz="1800" b="1" dirty="0">
                <a:solidFill>
                  <a:srgbClr val="2D3E93"/>
                </a:solidFill>
                <a:latin typeface="Cambria" panose="02040503050406030204" pitchFamily="18" charset="0"/>
              </a:rPr>
              <a:t>Определение направлений совершенствования, программ развития</a:t>
            </a:r>
          </a:p>
        </p:txBody>
      </p:sp>
      <p:sp>
        <p:nvSpPr>
          <p:cNvPr id="47112" name="Прямоугольник 8"/>
          <p:cNvSpPr>
            <a:spLocks noChangeArrowheads="1"/>
          </p:cNvSpPr>
          <p:nvPr/>
        </p:nvSpPr>
        <p:spPr bwMode="auto">
          <a:xfrm>
            <a:off x="7505700" y="4131734"/>
            <a:ext cx="2209800" cy="198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150" indent="-571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ru-RU" altLang="ru-RU" sz="1467" b="1" dirty="0">
                <a:solidFill>
                  <a:srgbClr val="2D3E93"/>
                </a:solidFill>
                <a:latin typeface="Cambria" panose="02040503050406030204" pitchFamily="18" charset="0"/>
              </a:rPr>
              <a:t>Адресная работа с </a:t>
            </a:r>
            <a:endParaRPr lang="en-US" altLang="ru-RU" sz="1467" dirty="0">
              <a:solidFill>
                <a:prstClr val="black"/>
              </a:solidFill>
            </a:endParaRPr>
          </a:p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sz="1467" b="1" dirty="0">
                <a:solidFill>
                  <a:srgbClr val="2D3E93"/>
                </a:solidFill>
                <a:latin typeface="Cambria" panose="02040503050406030204" pitchFamily="18" charset="0"/>
              </a:rPr>
              <a:t>муниципалитетами</a:t>
            </a:r>
          </a:p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ru-RU" altLang="ru-RU" sz="1467" b="1" dirty="0">
                <a:solidFill>
                  <a:srgbClr val="2D3E93"/>
                </a:solidFill>
                <a:latin typeface="Cambria" panose="02040503050406030204" pitchFamily="18" charset="0"/>
              </a:rPr>
              <a:t>Планирование потребности в подготовке, переподготовке, повышении квалификации кадров</a:t>
            </a:r>
          </a:p>
        </p:txBody>
      </p:sp>
      <p:grpSp>
        <p:nvGrpSpPr>
          <p:cNvPr id="47113" name="Группа 18"/>
          <p:cNvGrpSpPr>
            <a:grpSpLocks/>
          </p:cNvGrpSpPr>
          <p:nvPr/>
        </p:nvGrpSpPr>
        <p:grpSpPr bwMode="auto">
          <a:xfrm>
            <a:off x="0" y="4271044"/>
            <a:ext cx="2237702" cy="439501"/>
            <a:chOff x="-32225" y="315680"/>
            <a:chExt cx="1679573" cy="6572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32225" y="315680"/>
              <a:ext cx="1643060" cy="65722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4288" y="315680"/>
              <a:ext cx="1643060" cy="657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2757" tIns="75861" rIns="132757" bIns="75861" anchor="ctr"/>
            <a:lstStyle/>
            <a:p>
              <a:pPr algn="ctr" defTabSz="829713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867" b="1">
                  <a:solidFill>
                    <a:prstClr val="white"/>
                  </a:solidFill>
                  <a:latin typeface="Cambria" pitchFamily="18" charset="0"/>
                </a:rPr>
                <a:t>Учителя</a:t>
              </a:r>
            </a:p>
          </p:txBody>
        </p:sp>
      </p:grpSp>
      <p:sp>
        <p:nvSpPr>
          <p:cNvPr id="16" name="Прямоугольник 9"/>
          <p:cNvSpPr/>
          <p:nvPr/>
        </p:nvSpPr>
        <p:spPr>
          <a:xfrm>
            <a:off x="-48683" y="6402917"/>
            <a:ext cx="12240684" cy="455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b="1">
                <a:solidFill>
                  <a:srgbClr val="FF0000"/>
                </a:solidFill>
                <a:latin typeface="Cambria" pitchFamily="18" charset="0"/>
              </a:rPr>
              <a:t>Стремление к повышению качества – это норма жизни, а не дополнительная нагрузка</a:t>
            </a:r>
          </a:p>
        </p:txBody>
      </p:sp>
    </p:spTree>
    <p:extLst>
      <p:ext uri="{BB962C8B-B14F-4D97-AF65-F5344CB8AC3E}">
        <p14:creationId xmlns:p14="http://schemas.microsoft.com/office/powerpoint/2010/main" val="9585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74800" y="0"/>
            <a:ext cx="10617200" cy="128111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оценки образовательных достижений выпускников 4-х классов, 2015 г.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589" y="3650156"/>
            <a:ext cx="54594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C00000"/>
                </a:solidFill>
              </a:rPr>
              <a:t>Особенности оценочной процедуры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2015 </a:t>
            </a:r>
            <a:r>
              <a:rPr lang="ru-RU" sz="2000" b="1" dirty="0">
                <a:solidFill>
                  <a:srgbClr val="C00000"/>
                </a:solidFill>
              </a:rPr>
              <a:t>года: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ш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ирокое информирование общественности 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присутствие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во время выполнения обучающимися диагностических работ независимых (общественных)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наблюдателей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проверка диагностических работ на муниципальном уровне</a:t>
            </a:r>
          </a:p>
        </p:txBody>
      </p:sp>
      <p:pic>
        <p:nvPicPr>
          <p:cNvPr id="26629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228725"/>
            <a:ext cx="6543403" cy="43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0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00174"/>
              </p:ext>
            </p:extLst>
          </p:nvPr>
        </p:nvGraphicFramePr>
        <p:xfrm>
          <a:off x="6415744" y="1162050"/>
          <a:ext cx="6043613" cy="227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иаграмма" r:id="rId6" imgW="6047756" imgH="2438611" progId="Excel.Chart.8">
                  <p:embed/>
                </p:oleObj>
              </mc:Choice>
              <mc:Fallback>
                <p:oleObj name="Диаграмма" r:id="rId6" imgW="6047756" imgH="24386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744" y="1162050"/>
                        <a:ext cx="6043613" cy="2279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10893644" y="1566069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prstClr val="black"/>
                </a:solidFill>
              </a:rPr>
              <a:t>82%</a:t>
            </a:r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9974044" y="1654176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prstClr val="black"/>
                </a:solidFill>
              </a:rPr>
              <a:t>62%</a:t>
            </a:r>
          </a:p>
        </p:txBody>
      </p:sp>
      <p:sp>
        <p:nvSpPr>
          <p:cNvPr id="26633" name="TextBox 2"/>
          <p:cNvSpPr txBox="1">
            <a:spLocks noChangeArrowheads="1"/>
          </p:cNvSpPr>
          <p:nvPr/>
        </p:nvSpPr>
        <p:spPr bwMode="auto">
          <a:xfrm>
            <a:off x="8885127" y="1940719"/>
            <a:ext cx="65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prstClr val="black"/>
                </a:solidFill>
              </a:rPr>
              <a:t>35%</a:t>
            </a:r>
          </a:p>
        </p:txBody>
      </p: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7879256" y="2051543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prstClr val="black"/>
                </a:solidFill>
              </a:rPr>
              <a:t>27%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2834" y="5391807"/>
            <a:ext cx="6496106" cy="1386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 диагностических работ на 2015-2016 уч. г.: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Английский язык (ФГОС НОО)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Комплексная работа (5-6-ой класс, ФГОС ООО)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169988"/>
            <a:ext cx="8839870" cy="1076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результатов диагностических работ: региональный уровень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37039"/>
              </p:ext>
            </p:extLst>
          </p:nvPr>
        </p:nvGraphicFramePr>
        <p:xfrm>
          <a:off x="425668" y="1246913"/>
          <a:ext cx="11430001" cy="545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10450" y="1490509"/>
            <a:ext cx="86016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563720"/>
                </a:solidFill>
              </a:rPr>
              <a:t>Проект поддержки </a:t>
            </a:r>
            <a:r>
              <a:rPr lang="ru-RU" altLang="ru-RU" sz="2000" b="1" dirty="0" smtClean="0">
                <a:solidFill>
                  <a:srgbClr val="D60000"/>
                </a:solidFill>
              </a:rPr>
              <a:t>18 школ</a:t>
            </a:r>
            <a:r>
              <a:rPr lang="ru-RU" altLang="ru-RU" sz="2000" b="1" dirty="0">
                <a:solidFill>
                  <a:srgbClr val="D60000"/>
                </a:solidFill>
              </a:rPr>
              <a:t>, </a:t>
            </a:r>
            <a:br>
              <a:rPr lang="ru-RU" altLang="ru-RU" sz="2000" b="1" dirty="0">
                <a:solidFill>
                  <a:srgbClr val="D60000"/>
                </a:solidFill>
              </a:rPr>
            </a:br>
            <a:r>
              <a:rPr lang="ru-RU" altLang="ru-RU" sz="2000" b="1" dirty="0">
                <a:solidFill>
                  <a:srgbClr val="563720"/>
                </a:solidFill>
              </a:rPr>
              <a:t>работающих в сложных </a:t>
            </a:r>
            <a:r>
              <a:rPr lang="ru-RU" altLang="ru-RU" sz="2000" b="1" dirty="0" smtClean="0">
                <a:solidFill>
                  <a:srgbClr val="563720"/>
                </a:solidFill>
              </a:rPr>
              <a:t>социальных </a:t>
            </a:r>
            <a:r>
              <a:rPr lang="ru-RU" altLang="ru-RU" sz="2000" b="1" dirty="0">
                <a:solidFill>
                  <a:srgbClr val="563720"/>
                </a:solidFill>
              </a:rPr>
              <a:t>условиях </a:t>
            </a:r>
            <a:r>
              <a:rPr lang="ru-RU" altLang="ru-RU" sz="2000" b="1" dirty="0" smtClean="0">
                <a:solidFill>
                  <a:srgbClr val="563720"/>
                </a:solidFill>
              </a:rPr>
              <a:t>                                  в </a:t>
            </a:r>
            <a:r>
              <a:rPr lang="ru-RU" altLang="ru-RU" sz="2000" b="1" dirty="0">
                <a:solidFill>
                  <a:srgbClr val="563720"/>
                </a:solidFill>
              </a:rPr>
              <a:t>течение двух </a:t>
            </a:r>
            <a:r>
              <a:rPr lang="ru-RU" altLang="ru-RU" sz="2000" b="1" dirty="0" smtClean="0">
                <a:solidFill>
                  <a:srgbClr val="563720"/>
                </a:solidFill>
              </a:rPr>
              <a:t>лет по </a:t>
            </a:r>
            <a:r>
              <a:rPr lang="ru-RU" altLang="ru-RU" sz="2000" b="1" dirty="0">
                <a:solidFill>
                  <a:srgbClr val="C00000"/>
                </a:solidFill>
              </a:rPr>
              <a:t>500 000 руб.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b="1" dirty="0">
              <a:solidFill>
                <a:srgbClr val="D60000"/>
              </a:solidFill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834064" y="6516688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D0366B6-4C45-4AC2-AD14-B429E18E9618}" type="slidenum">
              <a:rPr lang="ru-RU" altLang="ru-RU" b="1">
                <a:solidFill>
                  <a:schemeClr val="bg2"/>
                </a:solidFill>
              </a:rPr>
              <a:pPr algn="ctr" eaLnBrk="1" hangingPunct="1"/>
              <a:t>7</a:t>
            </a:fld>
            <a:endParaRPr lang="ru-RU" altLang="ru-RU" b="1">
              <a:solidFill>
                <a:schemeClr val="bg2"/>
              </a:solidFill>
            </a:endParaRP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802580" y="115994"/>
            <a:ext cx="110694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Использование результатов диагностических работ: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уровень</a:t>
            </a:r>
            <a:endParaRPr lang="ru-RU" altLang="ru-RU" sz="3200" b="1" dirty="0">
              <a:solidFill>
                <a:srgbClr val="563720"/>
              </a:solidFill>
            </a:endParaRPr>
          </a:p>
        </p:txBody>
      </p:sp>
      <p:pic>
        <p:nvPicPr>
          <p:cNvPr id="14348" name="Picture 14" descr="74d1290d258e51cc81cb72b421c1a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352" y="1276885"/>
            <a:ext cx="2576512" cy="1800225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08357" y="3754178"/>
            <a:ext cx="27315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63720"/>
                </a:solidFill>
              </a:rPr>
              <a:t>Информационное сопровождение пользователей результатов: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>
                <a:solidFill>
                  <a:srgbClr val="563720"/>
                </a:solidFill>
              </a:rPr>
              <a:t>родителей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>
                <a:solidFill>
                  <a:srgbClr val="563720"/>
                </a:solidFill>
              </a:rPr>
              <a:t>учителей</a:t>
            </a:r>
          </a:p>
          <a:p>
            <a:pPr marL="342900" indent="-342900" algn="ctr">
              <a:buFontTx/>
              <a:buChar char="-"/>
            </a:pPr>
            <a:r>
              <a:rPr lang="ru-RU" b="1" dirty="0">
                <a:solidFill>
                  <a:srgbClr val="563720"/>
                </a:solidFill>
              </a:rPr>
              <a:t>р</a:t>
            </a:r>
            <a:r>
              <a:rPr lang="ru-RU" b="1" dirty="0" smtClean="0">
                <a:solidFill>
                  <a:srgbClr val="563720"/>
                </a:solidFill>
              </a:rPr>
              <a:t>уководителей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>
                <a:solidFill>
                  <a:srgbClr val="563720"/>
                </a:solidFill>
              </a:rPr>
              <a:t>СМИ </a:t>
            </a:r>
            <a:endParaRPr lang="ru-RU" b="1" dirty="0">
              <a:solidFill>
                <a:srgbClr val="563720"/>
              </a:solidFill>
            </a:endParaRPr>
          </a:p>
        </p:txBody>
      </p:sp>
      <p:pic>
        <p:nvPicPr>
          <p:cNvPr id="22" name="Рисунок 21" descr="C:\Users\user\YandexDisk\Скриншоты\2015-04-14 09-48-27 Скриншот экрана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6" y="2698562"/>
            <a:ext cx="5174421" cy="36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3" descr="C:\Users\user\YandexDisk\Скриншоты\2015-04-14 09-44-47 Скриншот экрана.png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950" y="2735074"/>
            <a:ext cx="4814702" cy="4122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554" y="154219"/>
            <a:ext cx="8814763" cy="14696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Пробные вопросы по использованию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результатов диагностических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0207" y="1384592"/>
            <a:ext cx="3699614" cy="343831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8390644"/>
              </p:ext>
            </p:extLst>
          </p:nvPr>
        </p:nvGraphicFramePr>
        <p:xfrm>
          <a:off x="7375664" y="662152"/>
          <a:ext cx="4816336" cy="603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88624893"/>
              </p:ext>
            </p:extLst>
          </p:nvPr>
        </p:nvGraphicFramePr>
        <p:xfrm>
          <a:off x="204952" y="1261241"/>
          <a:ext cx="3815255" cy="556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>
            <a:off x="4020207" y="4689570"/>
            <a:ext cx="3873033" cy="2136667"/>
          </a:xfrm>
          <a:prstGeom prst="leftRightArrow">
            <a:avLst>
              <a:gd name="adj1" fmla="val 66233"/>
              <a:gd name="adj2" fmla="val 160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Проблема нормативного закрепления статуса оценочных процедур, источников их финансирования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890" y="1497723"/>
            <a:ext cx="9076722" cy="468236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ru-RU" sz="3200" b="1" dirty="0" smtClean="0"/>
              <a:t>Контакты:</a:t>
            </a:r>
          </a:p>
          <a:p>
            <a:r>
              <a:rPr lang="ru-RU" sz="3200" b="1" dirty="0" smtClean="0"/>
              <a:t>Сумарокова Оксана Вячеславовна, проректор АОУ ВО ДПО «Вологодский институт развития образования»</a:t>
            </a:r>
          </a:p>
          <a:p>
            <a:r>
              <a:rPr lang="ru-RU" sz="3200" b="1" dirty="0" smtClean="0"/>
              <a:t>Тел. 8-981-438-15-67</a:t>
            </a:r>
          </a:p>
          <a:p>
            <a:r>
              <a:rPr lang="ru-RU" sz="3200" b="1" dirty="0"/>
              <a:t>Электронная почта: </a:t>
            </a:r>
            <a:r>
              <a:rPr lang="en-US" sz="3200" b="1" dirty="0"/>
              <a:t>o.v.sumarokova@yandex.ru</a:t>
            </a:r>
            <a:endParaRPr lang="ru-RU" sz="3200" b="1" dirty="0"/>
          </a:p>
          <a:p>
            <a:pPr marL="0" indent="0">
              <a:buNone/>
            </a:pP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26092495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1565</TotalTime>
  <Words>475</Words>
  <Application>Microsoft Office PowerPoint</Application>
  <PresentationFormat>Широкоэкранный</PresentationFormat>
  <Paragraphs>86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Wingdings</vt:lpstr>
      <vt:lpstr>Wingdings 3</vt:lpstr>
      <vt:lpstr>Легкий дым</vt:lpstr>
      <vt:lpstr>9_Тема Office</vt:lpstr>
      <vt:lpstr>Диаграмма</vt:lpstr>
      <vt:lpstr>Использование результатов внешней оценки подготовки выпускников 4-х классов в управлении качеством начального и основного общего образования (из опыта Вологодской области)</vt:lpstr>
      <vt:lpstr>Характеристика системы общего образования Вологодской области</vt:lpstr>
      <vt:lpstr>Презентация PowerPoint</vt:lpstr>
      <vt:lpstr>Презентация PowerPoint</vt:lpstr>
      <vt:lpstr>Результаты оценки образовательных достижений выпускников 4-х классов, 2015 г. </vt:lpstr>
      <vt:lpstr>Использование результатов диагностических работ: региональный уровень</vt:lpstr>
      <vt:lpstr>Презентация PowerPoint</vt:lpstr>
      <vt:lpstr>Пробные вопросы по использованию результатов диагностических работ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образовательных достижений выпускников 4-х классов в 2015 году  (ОКОД-2015)</dc:title>
  <dc:creator>СумароковаОВ</dc:creator>
  <cp:lastModifiedBy>СумароковаОВ</cp:lastModifiedBy>
  <cp:revision>134</cp:revision>
  <cp:lastPrinted>2015-09-30T06:37:19Z</cp:lastPrinted>
  <dcterms:created xsi:type="dcterms:W3CDTF">2015-04-07T20:49:32Z</dcterms:created>
  <dcterms:modified xsi:type="dcterms:W3CDTF">2015-10-29T21:21:39Z</dcterms:modified>
</cp:coreProperties>
</file>